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316" r:id="rId2"/>
    <p:sldId id="314" r:id="rId3"/>
    <p:sldId id="261" r:id="rId4"/>
    <p:sldId id="317" r:id="rId5"/>
    <p:sldId id="264" r:id="rId6"/>
    <p:sldId id="337" r:id="rId7"/>
    <p:sldId id="330" r:id="rId8"/>
    <p:sldId id="338" r:id="rId9"/>
    <p:sldId id="339" r:id="rId10"/>
    <p:sldId id="412" r:id="rId11"/>
    <p:sldId id="411" r:id="rId12"/>
    <p:sldId id="298" r:id="rId13"/>
    <p:sldId id="414" r:id="rId14"/>
    <p:sldId id="275" r:id="rId15"/>
    <p:sldId id="418" r:id="rId16"/>
    <p:sldId id="419" r:id="rId17"/>
    <p:sldId id="420" r:id="rId18"/>
    <p:sldId id="324" r:id="rId19"/>
    <p:sldId id="313" r:id="rId20"/>
    <p:sldId id="422" r:id="rId21"/>
    <p:sldId id="432" r:id="rId22"/>
    <p:sldId id="423" r:id="rId23"/>
    <p:sldId id="286" r:id="rId24"/>
    <p:sldId id="309" r:id="rId25"/>
    <p:sldId id="311" r:id="rId26"/>
    <p:sldId id="427" r:id="rId27"/>
    <p:sldId id="430" r:id="rId28"/>
    <p:sldId id="431" r:id="rId29"/>
    <p:sldId id="424" r:id="rId30"/>
    <p:sldId id="305" r:id="rId31"/>
    <p:sldId id="276" r:id="rId32"/>
    <p:sldId id="307" r:id="rId33"/>
    <p:sldId id="308" r:id="rId34"/>
    <p:sldId id="433" r:id="rId35"/>
    <p:sldId id="290" r:id="rId36"/>
    <p:sldId id="304" r:id="rId37"/>
    <p:sldId id="291" r:id="rId38"/>
    <p:sldId id="292" r:id="rId39"/>
    <p:sldId id="293" r:id="rId40"/>
    <p:sldId id="294" r:id="rId41"/>
    <p:sldId id="295" r:id="rId42"/>
    <p:sldId id="296" r:id="rId43"/>
    <p:sldId id="329" r:id="rId44"/>
    <p:sldId id="297" r:id="rId45"/>
    <p:sldId id="331" r:id="rId46"/>
    <p:sldId id="326" r:id="rId47"/>
    <p:sldId id="328" r:id="rId48"/>
    <p:sldId id="336" r:id="rId49"/>
    <p:sldId id="334" r:id="rId50"/>
    <p:sldId id="332" r:id="rId51"/>
    <p:sldId id="335" r:id="rId52"/>
    <p:sldId id="333" r:id="rId53"/>
    <p:sldId id="325" r:id="rId54"/>
    <p:sldId id="318" r:id="rId55"/>
    <p:sldId id="319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69"/>
    <p:restoredTop sz="94200"/>
  </p:normalViewPr>
  <p:slideViewPr>
    <p:cSldViewPr snapToGrid="0" snapToObjects="1">
      <p:cViewPr varScale="1">
        <p:scale>
          <a:sx n="127" d="100"/>
          <a:sy n="127" d="100"/>
        </p:scale>
        <p:origin x="192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svg>
</file>

<file path=ppt/media/image13.png>
</file>

<file path=ppt/media/image14.jpeg>
</file>

<file path=ppt/media/image15.gif>
</file>

<file path=ppt/media/image16.png>
</file>

<file path=ppt/media/image17.jpeg>
</file>

<file path=ppt/media/image18.jpeg>
</file>

<file path=ppt/media/image19.png>
</file>

<file path=ppt/media/image2.tiff>
</file>

<file path=ppt/media/image20.png>
</file>

<file path=ppt/media/image21.png>
</file>

<file path=ppt/media/image22.sv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jpeg>
</file>

<file path=ppt/media/image3.jpeg>
</file>

<file path=ppt/media/image30.png>
</file>

<file path=ppt/media/image31.pn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A870C7-DB06-684F-AB80-ABC663B2D026}" type="datetimeFigureOut">
              <a:rPr lang="en-US" smtClean="0"/>
              <a:t>3/24/22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08DABD-98EE-5D42-B061-07175C8CB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388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08DABD-98EE-5D42-B061-07175C8CB5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201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F065E-095C-BB41-87A0-9F3A3F861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38057-9CC8-7944-BB7C-A3AC4541A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7FB1A-3897-6441-BCA6-20D807BE5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C724D-C477-8D46-A250-E34647B00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ED24A-5008-3341-95D4-89DD52558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720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CAB7B-36CC-7749-AF35-DCA1B2F0E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ACAD79-B9A7-7043-8813-5065499BF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CF432-BA61-A84B-BB9B-F0C156887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B9BA5-6BF1-4445-8556-80E7453C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BD459-FC42-944D-8A3F-CA0AC484E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66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2E81C2-6FF0-E741-958E-48F57E6B9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F77163-B288-364E-B0B2-5EB7968CA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B1B68-8944-BC4F-873E-945DAB33E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15D26-448A-2C43-9C6E-322760C2D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0680C-186A-7F47-A5CE-51D025127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639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09AD6-2B05-AB46-BEF5-98FC9A6B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F20BE-04CE-4E41-BDF9-252C9AB5A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BEB85-2157-8242-98E4-7CD014AAB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90947-8E94-7047-ABA6-E1D60461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FAB7F-A3E6-1847-B94E-FF0BCB06B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49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58AD0-0C2C-D946-94C3-8A5D474FE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0360A-BA99-1F4B-A3E4-A72BC4D98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21F5D-7F1F-C84C-88D1-FCFA78FA7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41B16-9627-C448-9CEC-963037A20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694F0-1E95-784E-A88F-EE3829AD8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64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09AF-3ED1-DF4E-8C24-99E382E60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603A8-1E1C-D94E-8E93-ED53B29F17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2F28E3-5C5C-BE45-AEB1-2B32F8CDB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A2AD2C-0FC9-3C4C-AC44-FD6BB32F7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4DB23E-7261-804B-9943-305095F4D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E61C94-F23C-554A-AAAA-64D64EFC7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213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D2CE0-F1A3-4140-92A5-4A6303D50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80772A-8109-1A4F-99B9-7C8075190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EAA0B1-33D1-E643-8523-47512DE4A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567A66-073A-DF43-913F-3E8515419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C479E-1BDD-8640-AE65-8DFBFA16B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17A808-F244-8F47-B24B-A244922C2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32CDF1-BB17-FB46-9F88-C7D3AC5FE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605CA9-77AE-C64E-BBA5-2964B17DF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774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6D54F-A782-1743-BCA9-894FC5F0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0FD47D-179A-F94A-B7D5-70D42910E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5E72BD-DF48-674E-9542-2B7739BB8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558DA2-0944-DD40-876B-032D79F6D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760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30C339-D2FC-D04C-BCFE-C9D61224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97B82B-9668-E445-B6E8-256CBB046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51E30-1177-CD4D-BE90-E01C113E3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27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B5BEA-139A-1C42-8502-AF711AB6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3F40-68CD-054F-B312-EFA364069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11F3C5-134A-9B4A-ABD7-114CF4C1E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AC7449-3CC9-DE4D-AC79-2D9EA5732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FD846A-3A8F-1E4C-AD05-16A72916A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6AA8E-7EF3-C644-8EEB-5C85CE7BA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634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5DC48-DC89-1240-933E-AE51FD778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7B8EE2-9F63-FC4A-A610-479950974C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0550F-7259-7E48-AAFC-682DAB2050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240B4-EF67-B842-BA84-5A849BF0C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1D3E-7F4D-9E42-855C-58D709435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C3DDE-F9A3-B345-A481-39C6DDCCC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77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4C788A-618B-6740-BB77-C4AD61E68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49468-2DC6-4A4B-960A-5D805C800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7DAFF-9F07-6E48-8979-9DF0023EC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FE75A-646A-BD40-A241-15DC781145D2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4BE78-97BC-DE40-BCC6-DEC91393C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91B62-7163-9E47-9E9E-0A86DA8C7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78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4.jpeg"/><Relationship Id="rId7" Type="http://schemas.openxmlformats.org/officeDocument/2006/relationships/image" Target="../media/image21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jila.colorado.edu/lewandowski/research/scientific-communication-notebook-documentation" TargetMode="External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wisc.edu/researchers-embrace-and-reap-benefits-of-electronic-lab-notebooks/" TargetMode="External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054" name="Picture 6" descr="Parchment Page">
            <a:extLst>
              <a:ext uri="{FF2B5EF4-FFF2-40B4-BE49-F238E27FC236}">
                <a16:creationId xmlns:a16="http://schemas.microsoft.com/office/drawing/2014/main" id="{71CDBE1F-4163-3D45-9F76-DD8DA6F6CE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" r="6619"/>
          <a:stretch/>
        </p:blipFill>
        <p:spPr bwMode="auto">
          <a:xfrm rot="5400000">
            <a:off x="2667641" y="-2666359"/>
            <a:ext cx="6856718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1027131-48C2-124E-A583-A1AA9B5F453F}"/>
              </a:ext>
            </a:extLst>
          </p:cNvPr>
          <p:cNvSpPr txBox="1"/>
          <p:nvPr/>
        </p:nvSpPr>
        <p:spPr>
          <a:xfrm>
            <a:off x="5543537" y="5566250"/>
            <a:ext cx="47247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2060"/>
                </a:solidFill>
                <a:latin typeface="Courier" pitchFamily="2" charset="0"/>
              </a:rPr>
              <a:t>Emilio M. Bruna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  <a:latin typeface="Courier" pitchFamily="2" charset="0"/>
              </a:rPr>
              <a:t>University of Florida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65DD31-61BC-4D45-A61F-43139FA16B98}"/>
              </a:ext>
            </a:extLst>
          </p:cNvPr>
          <p:cNvSpPr txBox="1"/>
          <p:nvPr/>
        </p:nvSpPr>
        <p:spPr>
          <a:xfrm>
            <a:off x="179882" y="115979"/>
            <a:ext cx="8604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2060"/>
                </a:solidFill>
                <a:latin typeface="Courier" pitchFamily="2" charset="0"/>
              </a:rPr>
              <a:t>Paperless Data Collection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03FA92-ABA4-BB44-890C-E4DA3F69F715}"/>
              </a:ext>
            </a:extLst>
          </p:cNvPr>
          <p:cNvSpPr txBox="1"/>
          <p:nvPr/>
        </p:nvSpPr>
        <p:spPr>
          <a:xfrm>
            <a:off x="4284363" y="3273140"/>
            <a:ext cx="72430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002060"/>
                </a:solidFill>
                <a:latin typeface="Courier" pitchFamily="2" charset="0"/>
              </a:rPr>
              <a:t>LAS 6292: </a:t>
            </a:r>
          </a:p>
          <a:p>
            <a:pPr algn="ctr"/>
            <a:r>
              <a:rPr lang="en-US" sz="3000" dirty="0">
                <a:solidFill>
                  <a:srgbClr val="002060"/>
                </a:solidFill>
                <a:latin typeface="Courier" pitchFamily="2" charset="0"/>
              </a:rPr>
              <a:t>Data Collection &amp; Management</a:t>
            </a:r>
          </a:p>
        </p:txBody>
      </p:sp>
    </p:spTree>
    <p:extLst>
      <p:ext uri="{BB962C8B-B14F-4D97-AF65-F5344CB8AC3E}">
        <p14:creationId xmlns:p14="http://schemas.microsoft.com/office/powerpoint/2010/main" val="3485363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DC93129F-F88D-404A-BD47-502D6FFCDFCB}"/>
              </a:ext>
            </a:extLst>
          </p:cNvPr>
          <p:cNvSpPr txBox="1"/>
          <p:nvPr/>
        </p:nvSpPr>
        <p:spPr>
          <a:xfrm>
            <a:off x="1592348" y="2921168"/>
            <a:ext cx="90073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Remember:</a:t>
            </a:r>
          </a:p>
        </p:txBody>
      </p:sp>
    </p:spTree>
    <p:extLst>
      <p:ext uri="{BB962C8B-B14F-4D97-AF65-F5344CB8AC3E}">
        <p14:creationId xmlns:p14="http://schemas.microsoft.com/office/powerpoint/2010/main" val="568718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3351F6-6C68-4240-BCEE-F1D65688E6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04"/>
          <a:stretch/>
        </p:blipFill>
        <p:spPr>
          <a:xfrm>
            <a:off x="2689672" y="1801341"/>
            <a:ext cx="6812655" cy="325531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161811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AB151A-275D-504F-971F-69CCF67D1AB0}"/>
              </a:ext>
            </a:extLst>
          </p:cNvPr>
          <p:cNvSpPr txBox="1"/>
          <p:nvPr/>
        </p:nvSpPr>
        <p:spPr>
          <a:xfrm>
            <a:off x="274320" y="3127248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</a:t>
            </a:r>
          </a:p>
          <a:p>
            <a:pPr algn="ctr"/>
            <a:r>
              <a:rPr lang="en-US" dirty="0"/>
              <a:t>Planning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C2FC6-D16E-EF49-9CE0-0D5BA4ECE737}"/>
              </a:ext>
            </a:extLst>
          </p:cNvPr>
          <p:cNvSpPr txBox="1"/>
          <p:nvPr/>
        </p:nvSpPr>
        <p:spPr>
          <a:xfrm>
            <a:off x="1981200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FFDD7-1403-FC4F-873E-AB0EEFBDFDC4}"/>
              </a:ext>
            </a:extLst>
          </p:cNvPr>
          <p:cNvSpPr txBox="1"/>
          <p:nvPr/>
        </p:nvSpPr>
        <p:spPr>
          <a:xfrm>
            <a:off x="3651504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Entry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9E0E6-837F-7E4A-A1B0-F3CD70AC507A}"/>
              </a:ext>
            </a:extLst>
          </p:cNvPr>
          <p:cNvSpPr txBox="1"/>
          <p:nvPr/>
        </p:nvSpPr>
        <p:spPr>
          <a:xfrm>
            <a:off x="5358384" y="3145534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Correction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4E4BA1-D594-B04A-983D-96EB544F953B}"/>
              </a:ext>
            </a:extLst>
          </p:cNvPr>
          <p:cNvSpPr txBox="1"/>
          <p:nvPr/>
        </p:nvSpPr>
        <p:spPr>
          <a:xfrm>
            <a:off x="7059168" y="3158528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Organizing for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7B1436-CB0A-034A-8138-99224A2580B4}"/>
              </a:ext>
            </a:extLst>
          </p:cNvPr>
          <p:cNvSpPr txBox="1"/>
          <p:nvPr/>
        </p:nvSpPr>
        <p:spPr>
          <a:xfrm>
            <a:off x="10320528" y="4187949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Data Correction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CDA46B-9C2F-6A4A-8379-9156CA0BD360}"/>
              </a:ext>
            </a:extLst>
          </p:cNvPr>
          <p:cNvSpPr txBox="1"/>
          <p:nvPr/>
        </p:nvSpPr>
        <p:spPr>
          <a:xfrm>
            <a:off x="10320528" y="2080956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(Re)organization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065F83-5396-3943-B6CA-CCE0A1AD3392}"/>
              </a:ext>
            </a:extLst>
          </p:cNvPr>
          <p:cNvSpPr txBox="1"/>
          <p:nvPr/>
        </p:nvSpPr>
        <p:spPr>
          <a:xfrm>
            <a:off x="9412224" y="3141660"/>
            <a:ext cx="1328928" cy="6569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Analysis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27A91EA-AC60-6E49-B7ED-BD0F662A4DB3}"/>
              </a:ext>
            </a:extLst>
          </p:cNvPr>
          <p:cNvCxnSpPr>
            <a:cxnSpLocks/>
          </p:cNvCxnSpPr>
          <p:nvPr/>
        </p:nvCxnSpPr>
        <p:spPr>
          <a:xfrm>
            <a:off x="1664208" y="34816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225EA77-0B6A-7946-BEA2-80A0E3E2EB7A}"/>
              </a:ext>
            </a:extLst>
          </p:cNvPr>
          <p:cNvCxnSpPr>
            <a:cxnSpLocks/>
          </p:cNvCxnSpPr>
          <p:nvPr/>
        </p:nvCxnSpPr>
        <p:spPr>
          <a:xfrm>
            <a:off x="3371088" y="34687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CD6136-9499-6748-9815-CFA9946C73B3}"/>
              </a:ext>
            </a:extLst>
          </p:cNvPr>
          <p:cNvCxnSpPr>
            <a:cxnSpLocks/>
          </p:cNvCxnSpPr>
          <p:nvPr/>
        </p:nvCxnSpPr>
        <p:spPr>
          <a:xfrm>
            <a:off x="5041392" y="34451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DCC63D1-5884-C145-B56C-FBEC386F99F8}"/>
              </a:ext>
            </a:extLst>
          </p:cNvPr>
          <p:cNvCxnSpPr>
            <a:cxnSpLocks/>
          </p:cNvCxnSpPr>
          <p:nvPr/>
        </p:nvCxnSpPr>
        <p:spPr>
          <a:xfrm>
            <a:off x="6748272" y="34322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313C69-3EC6-A548-8EFB-585A6F696A6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863584" y="3468699"/>
            <a:ext cx="548640" cy="14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2FEC183-7263-4847-9036-02EFB2FB6846}"/>
              </a:ext>
            </a:extLst>
          </p:cNvPr>
          <p:cNvCxnSpPr>
            <a:cxnSpLocks/>
          </p:cNvCxnSpPr>
          <p:nvPr/>
        </p:nvCxnSpPr>
        <p:spPr>
          <a:xfrm flipV="1">
            <a:off x="10808208" y="2849050"/>
            <a:ext cx="621792" cy="53515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6B9660-C370-BF4D-8BC7-4A9CB0A342AC}"/>
              </a:ext>
            </a:extLst>
          </p:cNvPr>
          <p:cNvCxnSpPr>
            <a:cxnSpLocks/>
          </p:cNvCxnSpPr>
          <p:nvPr/>
        </p:nvCxnSpPr>
        <p:spPr>
          <a:xfrm flipH="1" flipV="1">
            <a:off x="10863834" y="3537042"/>
            <a:ext cx="553974" cy="55331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4FC711A-FE65-804E-9C45-6A01F66B8D7E}"/>
              </a:ext>
            </a:extLst>
          </p:cNvPr>
          <p:cNvCxnSpPr>
            <a:cxnSpLocks/>
          </p:cNvCxnSpPr>
          <p:nvPr/>
        </p:nvCxnSpPr>
        <p:spPr>
          <a:xfrm>
            <a:off x="10400157" y="3813700"/>
            <a:ext cx="402336" cy="34099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507D771-0B64-6040-8DAF-BDBD691FB811}"/>
              </a:ext>
            </a:extLst>
          </p:cNvPr>
          <p:cNvCxnSpPr>
            <a:cxnSpLocks/>
          </p:cNvCxnSpPr>
          <p:nvPr/>
        </p:nvCxnSpPr>
        <p:spPr>
          <a:xfrm flipH="1">
            <a:off x="9813036" y="2708470"/>
            <a:ext cx="507492" cy="40815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C195F85-1AAB-3941-B661-0367158949EB}"/>
              </a:ext>
            </a:extLst>
          </p:cNvPr>
          <p:cNvSpPr txBox="1"/>
          <p:nvPr/>
        </p:nvSpPr>
        <p:spPr>
          <a:xfrm>
            <a:off x="0" y="112462"/>
            <a:ext cx="11499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Where do errors enter the dataset?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145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AB151A-275D-504F-971F-69CCF67D1AB0}"/>
              </a:ext>
            </a:extLst>
          </p:cNvPr>
          <p:cNvSpPr txBox="1"/>
          <p:nvPr/>
        </p:nvSpPr>
        <p:spPr>
          <a:xfrm>
            <a:off x="274320" y="3127248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</a:t>
            </a:r>
          </a:p>
          <a:p>
            <a:pPr algn="ctr"/>
            <a:r>
              <a:rPr lang="en-US" dirty="0"/>
              <a:t>Planning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C2FC6-D16E-EF49-9CE0-0D5BA4ECE737}"/>
              </a:ext>
            </a:extLst>
          </p:cNvPr>
          <p:cNvSpPr txBox="1"/>
          <p:nvPr/>
        </p:nvSpPr>
        <p:spPr>
          <a:xfrm>
            <a:off x="1981200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FFDD7-1403-FC4F-873E-AB0EEFBDFDC4}"/>
              </a:ext>
            </a:extLst>
          </p:cNvPr>
          <p:cNvSpPr txBox="1"/>
          <p:nvPr/>
        </p:nvSpPr>
        <p:spPr>
          <a:xfrm>
            <a:off x="3651504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Entry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9E0E6-837F-7E4A-A1B0-F3CD70AC507A}"/>
              </a:ext>
            </a:extLst>
          </p:cNvPr>
          <p:cNvSpPr txBox="1"/>
          <p:nvPr/>
        </p:nvSpPr>
        <p:spPr>
          <a:xfrm>
            <a:off x="5358384" y="3145534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Correction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4E4BA1-D594-B04A-983D-96EB544F953B}"/>
              </a:ext>
            </a:extLst>
          </p:cNvPr>
          <p:cNvSpPr txBox="1"/>
          <p:nvPr/>
        </p:nvSpPr>
        <p:spPr>
          <a:xfrm>
            <a:off x="7059168" y="3158528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Organizing for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7B1436-CB0A-034A-8138-99224A2580B4}"/>
              </a:ext>
            </a:extLst>
          </p:cNvPr>
          <p:cNvSpPr txBox="1"/>
          <p:nvPr/>
        </p:nvSpPr>
        <p:spPr>
          <a:xfrm>
            <a:off x="10320528" y="4187949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Data Correction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CDA46B-9C2F-6A4A-8379-9156CA0BD360}"/>
              </a:ext>
            </a:extLst>
          </p:cNvPr>
          <p:cNvSpPr txBox="1"/>
          <p:nvPr/>
        </p:nvSpPr>
        <p:spPr>
          <a:xfrm>
            <a:off x="10320528" y="2080956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(Re)organization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065F83-5396-3943-B6CA-CCE0A1AD3392}"/>
              </a:ext>
            </a:extLst>
          </p:cNvPr>
          <p:cNvSpPr txBox="1"/>
          <p:nvPr/>
        </p:nvSpPr>
        <p:spPr>
          <a:xfrm>
            <a:off x="9412224" y="3141660"/>
            <a:ext cx="1328928" cy="6569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Analysis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27A91EA-AC60-6E49-B7ED-BD0F662A4DB3}"/>
              </a:ext>
            </a:extLst>
          </p:cNvPr>
          <p:cNvCxnSpPr>
            <a:cxnSpLocks/>
          </p:cNvCxnSpPr>
          <p:nvPr/>
        </p:nvCxnSpPr>
        <p:spPr>
          <a:xfrm>
            <a:off x="1664208" y="34816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225EA77-0B6A-7946-BEA2-80A0E3E2EB7A}"/>
              </a:ext>
            </a:extLst>
          </p:cNvPr>
          <p:cNvCxnSpPr>
            <a:cxnSpLocks/>
          </p:cNvCxnSpPr>
          <p:nvPr/>
        </p:nvCxnSpPr>
        <p:spPr>
          <a:xfrm>
            <a:off x="3371088" y="34687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CD6136-9499-6748-9815-CFA9946C73B3}"/>
              </a:ext>
            </a:extLst>
          </p:cNvPr>
          <p:cNvCxnSpPr>
            <a:cxnSpLocks/>
          </p:cNvCxnSpPr>
          <p:nvPr/>
        </p:nvCxnSpPr>
        <p:spPr>
          <a:xfrm>
            <a:off x="5041392" y="34451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DCC63D1-5884-C145-B56C-FBEC386F99F8}"/>
              </a:ext>
            </a:extLst>
          </p:cNvPr>
          <p:cNvCxnSpPr>
            <a:cxnSpLocks/>
          </p:cNvCxnSpPr>
          <p:nvPr/>
        </p:nvCxnSpPr>
        <p:spPr>
          <a:xfrm>
            <a:off x="6748272" y="34322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313C69-3EC6-A548-8EFB-585A6F696A6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863584" y="3468699"/>
            <a:ext cx="548640" cy="14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2FEC183-7263-4847-9036-02EFB2FB6846}"/>
              </a:ext>
            </a:extLst>
          </p:cNvPr>
          <p:cNvCxnSpPr>
            <a:cxnSpLocks/>
          </p:cNvCxnSpPr>
          <p:nvPr/>
        </p:nvCxnSpPr>
        <p:spPr>
          <a:xfrm flipV="1">
            <a:off x="10808208" y="2849050"/>
            <a:ext cx="621792" cy="53515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6B9660-C370-BF4D-8BC7-4A9CB0A342AC}"/>
              </a:ext>
            </a:extLst>
          </p:cNvPr>
          <p:cNvCxnSpPr>
            <a:cxnSpLocks/>
          </p:cNvCxnSpPr>
          <p:nvPr/>
        </p:nvCxnSpPr>
        <p:spPr>
          <a:xfrm flipH="1" flipV="1">
            <a:off x="10863834" y="3537042"/>
            <a:ext cx="553974" cy="55331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4FC711A-FE65-804E-9C45-6A01F66B8D7E}"/>
              </a:ext>
            </a:extLst>
          </p:cNvPr>
          <p:cNvCxnSpPr>
            <a:cxnSpLocks/>
          </p:cNvCxnSpPr>
          <p:nvPr/>
        </p:nvCxnSpPr>
        <p:spPr>
          <a:xfrm>
            <a:off x="10400157" y="3813700"/>
            <a:ext cx="402336" cy="34099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507D771-0B64-6040-8DAF-BDBD691FB811}"/>
              </a:ext>
            </a:extLst>
          </p:cNvPr>
          <p:cNvCxnSpPr>
            <a:cxnSpLocks/>
          </p:cNvCxnSpPr>
          <p:nvPr/>
        </p:nvCxnSpPr>
        <p:spPr>
          <a:xfrm flipH="1">
            <a:off x="9813036" y="2708470"/>
            <a:ext cx="507492" cy="40815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C195F85-1AAB-3941-B661-0367158949EB}"/>
              </a:ext>
            </a:extLst>
          </p:cNvPr>
          <p:cNvSpPr txBox="1"/>
          <p:nvPr/>
        </p:nvSpPr>
        <p:spPr>
          <a:xfrm>
            <a:off x="2144676" y="723993"/>
            <a:ext cx="28967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Here.</a:t>
            </a:r>
            <a:endParaRPr lang="en-US" sz="6000" dirty="0">
              <a:solidFill>
                <a:srgbClr val="0070C0"/>
              </a:solidFill>
            </a:endParaRPr>
          </a:p>
        </p:txBody>
      </p:sp>
      <p:pic>
        <p:nvPicPr>
          <p:cNvPr id="13" name="Graphic 12" descr="Magnifying glass with solid fill">
            <a:extLst>
              <a:ext uri="{FF2B5EF4-FFF2-40B4-BE49-F238E27FC236}">
                <a16:creationId xmlns:a16="http://schemas.microsoft.com/office/drawing/2014/main" id="{4631C55B-7BD0-B449-B733-057A36E5E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9507" y="1367728"/>
            <a:ext cx="5236083" cy="523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009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7F8D47-9382-724B-A34C-A9B4D3D5836D}"/>
              </a:ext>
            </a:extLst>
          </p:cNvPr>
          <p:cNvSpPr txBox="1"/>
          <p:nvPr/>
        </p:nvSpPr>
        <p:spPr>
          <a:xfrm>
            <a:off x="33737" y="214587"/>
            <a:ext cx="121245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During </a:t>
            </a:r>
            <a:r>
              <a:rPr lang="en-US" sz="4000" b="1" dirty="0">
                <a:solidFill>
                  <a:srgbClr val="002060"/>
                </a:solidFill>
              </a:rPr>
              <a:t>Data Collection…</a:t>
            </a:r>
            <a:endParaRPr lang="en-US" sz="4000" dirty="0">
              <a:solidFill>
                <a:srgbClr val="0070C0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46EFE1-34A9-DE4B-A528-1EC20C87B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004" y="1536016"/>
            <a:ext cx="5284503" cy="299080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7B5920A-5986-F247-88BD-12C9313CD3E7}"/>
              </a:ext>
            </a:extLst>
          </p:cNvPr>
          <p:cNvSpPr txBox="1"/>
          <p:nvPr/>
        </p:nvSpPr>
        <p:spPr>
          <a:xfrm>
            <a:off x="6706275" y="2691040"/>
            <a:ext cx="6248887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000" i="1" dirty="0"/>
              <a:t>Measuring incorrectly,</a:t>
            </a:r>
          </a:p>
          <a:p>
            <a:r>
              <a:rPr lang="en-US" sz="3000" i="1" dirty="0"/>
              <a:t>Misreading labels,</a:t>
            </a:r>
          </a:p>
          <a:p>
            <a:r>
              <a:rPr lang="en-US" sz="3000" i="1" dirty="0"/>
              <a:t>Writing down incorrect values,</a:t>
            </a:r>
          </a:p>
          <a:p>
            <a:r>
              <a:rPr lang="en-US" sz="3000" i="1" dirty="0"/>
              <a:t>Incomplete data collection…</a:t>
            </a:r>
          </a:p>
        </p:txBody>
      </p:sp>
    </p:spTree>
    <p:extLst>
      <p:ext uri="{BB962C8B-B14F-4D97-AF65-F5344CB8AC3E}">
        <p14:creationId xmlns:p14="http://schemas.microsoft.com/office/powerpoint/2010/main" val="1753642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DC93129F-F88D-404A-BD47-502D6FFCDFCB}"/>
              </a:ext>
            </a:extLst>
          </p:cNvPr>
          <p:cNvSpPr txBox="1"/>
          <p:nvPr/>
        </p:nvSpPr>
        <p:spPr>
          <a:xfrm>
            <a:off x="-62820" y="116844"/>
            <a:ext cx="122548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And especially during </a:t>
            </a:r>
            <a:r>
              <a:rPr lang="en-US" sz="6000" b="1" dirty="0">
                <a:solidFill>
                  <a:srgbClr val="002060"/>
                </a:solidFill>
              </a:rPr>
              <a:t>data transfer</a:t>
            </a:r>
            <a:r>
              <a:rPr lang="en-US" sz="6000" dirty="0">
                <a:solidFill>
                  <a:srgbClr val="002060"/>
                </a:solidFill>
              </a:rPr>
              <a:t>.</a:t>
            </a:r>
          </a:p>
        </p:txBody>
      </p:sp>
      <p:pic>
        <p:nvPicPr>
          <p:cNvPr id="3" name="Picture 2" descr="How to Improve Data Entry Accuracy through Automation">
            <a:extLst>
              <a:ext uri="{FF2B5EF4-FFF2-40B4-BE49-F238E27FC236}">
                <a16:creationId xmlns:a16="http://schemas.microsoft.com/office/drawing/2014/main" id="{E3D23546-A042-F24A-A2A2-7E33E39FA3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573"/>
          <a:stretch/>
        </p:blipFill>
        <p:spPr bwMode="auto">
          <a:xfrm>
            <a:off x="3492609" y="1871670"/>
            <a:ext cx="5143962" cy="328550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05AF1F9-DE28-984F-B2D7-4389F708C135}"/>
              </a:ext>
            </a:extLst>
          </p:cNvPr>
          <p:cNvSpPr txBox="1"/>
          <p:nvPr/>
        </p:nvSpPr>
        <p:spPr>
          <a:xfrm>
            <a:off x="691034" y="1132507"/>
            <a:ext cx="111891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i="1" dirty="0"/>
              <a:t> i.e., when transferring information from data sheets or notebooks to spreadsheets or other electronic formats</a:t>
            </a:r>
          </a:p>
        </p:txBody>
      </p:sp>
    </p:spTree>
    <p:extLst>
      <p:ext uri="{BB962C8B-B14F-4D97-AF65-F5344CB8AC3E}">
        <p14:creationId xmlns:p14="http://schemas.microsoft.com/office/powerpoint/2010/main" val="23843356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DC93129F-F88D-404A-BD47-502D6FFCDFCB}"/>
              </a:ext>
            </a:extLst>
          </p:cNvPr>
          <p:cNvSpPr txBox="1"/>
          <p:nvPr/>
        </p:nvSpPr>
        <p:spPr>
          <a:xfrm>
            <a:off x="1931705" y="57302"/>
            <a:ext cx="778419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What if I told you that we could make Data Transfer Errors…</a:t>
            </a:r>
            <a:r>
              <a:rPr lang="en-US" sz="4000" dirty="0">
                <a:solidFill>
                  <a:schemeClr val="bg1"/>
                </a:solidFill>
              </a:rPr>
              <a:t>vanish?</a:t>
            </a:r>
          </a:p>
        </p:txBody>
      </p:sp>
      <p:pic>
        <p:nvPicPr>
          <p:cNvPr id="16386" name="Picture 2" descr="Unicorn Magic GIF - Unicorn Magic Magic Dust GIFs">
            <a:extLst>
              <a:ext uri="{FF2B5EF4-FFF2-40B4-BE49-F238E27FC236}">
                <a16:creationId xmlns:a16="http://schemas.microsoft.com/office/drawing/2014/main" id="{F176A96D-DCC1-8D4A-9B27-138D940BB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417" y="1996294"/>
            <a:ext cx="4781166" cy="439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A34CBFE-7178-574E-92ED-010EFDEBCDCC}"/>
              </a:ext>
            </a:extLst>
          </p:cNvPr>
          <p:cNvSpPr txBox="1"/>
          <p:nvPr/>
        </p:nvSpPr>
        <p:spPr>
          <a:xfrm>
            <a:off x="7772453" y="670665"/>
            <a:ext cx="21533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2060"/>
                </a:solidFill>
              </a:rPr>
              <a:t>vanish? </a:t>
            </a:r>
            <a:endParaRPr lang="en-US" sz="4000" dirty="0"/>
          </a:p>
        </p:txBody>
      </p:sp>
      <p:pic>
        <p:nvPicPr>
          <p:cNvPr id="14" name="Picture 13" descr="Chart, box and whisker chart&#10;&#10;Description automatically generated">
            <a:extLst>
              <a:ext uri="{FF2B5EF4-FFF2-40B4-BE49-F238E27FC236}">
                <a16:creationId xmlns:a16="http://schemas.microsoft.com/office/drawing/2014/main" id="{E53B9CE5-87F5-5D4F-AE91-1A2EF00C8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525" y="1718697"/>
            <a:ext cx="4884058" cy="467033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76977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3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DC93129F-F88D-404A-BD47-502D6FFCDFCB}"/>
              </a:ext>
            </a:extLst>
          </p:cNvPr>
          <p:cNvSpPr txBox="1"/>
          <p:nvPr/>
        </p:nvSpPr>
        <p:spPr>
          <a:xfrm>
            <a:off x="1592348" y="2921168"/>
            <a:ext cx="90073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How?!</a:t>
            </a:r>
          </a:p>
        </p:txBody>
      </p:sp>
    </p:spTree>
    <p:extLst>
      <p:ext uri="{BB962C8B-B14F-4D97-AF65-F5344CB8AC3E}">
        <p14:creationId xmlns:p14="http://schemas.microsoft.com/office/powerpoint/2010/main" val="33584034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BFB792-1B3B-7E4C-AA26-8B5FCF25B827}"/>
              </a:ext>
            </a:extLst>
          </p:cNvPr>
          <p:cNvSpPr txBox="1"/>
          <p:nvPr/>
        </p:nvSpPr>
        <p:spPr>
          <a:xfrm>
            <a:off x="0" y="3386831"/>
            <a:ext cx="1219199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Data Collection</a:t>
            </a:r>
            <a:endParaRPr lang="en-US" sz="7000" dirty="0">
              <a:solidFill>
                <a:srgbClr val="0020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B22D7B-ACE1-174A-9D60-4A1B112023AB}"/>
              </a:ext>
            </a:extLst>
          </p:cNvPr>
          <p:cNvSpPr txBox="1"/>
          <p:nvPr/>
        </p:nvSpPr>
        <p:spPr>
          <a:xfrm>
            <a:off x="-1" y="2404748"/>
            <a:ext cx="1219199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0" dirty="0">
                <a:solidFill>
                  <a:srgbClr val="0070C0"/>
                </a:solidFill>
                <a:latin typeface="American Typewriter" panose="02090604020004020304" pitchFamily="18" charset="77"/>
              </a:rPr>
              <a:t>Efficient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0CE4B7-1B16-FD4E-8051-8F43C53DD6ED}"/>
              </a:ext>
            </a:extLst>
          </p:cNvPr>
          <p:cNvSpPr txBox="1"/>
          <p:nvPr/>
        </p:nvSpPr>
        <p:spPr>
          <a:xfrm>
            <a:off x="2456378" y="2311014"/>
            <a:ext cx="7581530" cy="1169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7000" dirty="0">
                <a:solidFill>
                  <a:srgbClr val="0070C0"/>
                </a:solidFill>
                <a:latin typeface="American Typewriter" panose="02090604020004020304" pitchFamily="18" charset="77"/>
              </a:rPr>
              <a:t>Electronic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2A76A2-7AB8-694F-AF29-DCA8D6A3C7B1}"/>
              </a:ext>
            </a:extLst>
          </p:cNvPr>
          <p:cNvSpPr txBox="1"/>
          <p:nvPr/>
        </p:nvSpPr>
        <p:spPr>
          <a:xfrm>
            <a:off x="1732847" y="5664192"/>
            <a:ext cx="90285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(as in…no more paper)</a:t>
            </a:r>
            <a:endParaRPr lang="en-US" sz="4000" dirty="0">
              <a:solidFill>
                <a:srgbClr val="0070C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C928E8-AD6B-654B-92C0-58AE6CCD234E}"/>
              </a:ext>
            </a:extLst>
          </p:cNvPr>
          <p:cNvSpPr txBox="1"/>
          <p:nvPr/>
        </p:nvSpPr>
        <p:spPr>
          <a:xfrm>
            <a:off x="2157274" y="2301508"/>
            <a:ext cx="7581530" cy="1169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7000" dirty="0">
                <a:solidFill>
                  <a:srgbClr val="0070C0"/>
                </a:solidFill>
                <a:latin typeface="American Typewriter" panose="02090604020004020304" pitchFamily="18" charset="77"/>
              </a:rPr>
              <a:t>Paperless</a:t>
            </a:r>
          </a:p>
        </p:txBody>
      </p:sp>
    </p:spTree>
    <p:extLst>
      <p:ext uri="{BB962C8B-B14F-4D97-AF65-F5344CB8AC3E}">
        <p14:creationId xmlns:p14="http://schemas.microsoft.com/office/powerpoint/2010/main" val="1245200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0" name="Picture 8" descr="black pug on white background">
            <a:extLst>
              <a:ext uri="{FF2B5EF4-FFF2-40B4-BE49-F238E27FC236}">
                <a16:creationId xmlns:a16="http://schemas.microsoft.com/office/drawing/2014/main" id="{A9438DC2-93F0-EB4B-93BF-7C7EFCCBD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564" y="0"/>
            <a:ext cx="74628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B961DD-F12E-964E-9C81-0733750F8F1F}"/>
              </a:ext>
            </a:extLst>
          </p:cNvPr>
          <p:cNvSpPr txBox="1"/>
          <p:nvPr/>
        </p:nvSpPr>
        <p:spPr>
          <a:xfrm>
            <a:off x="1921961" y="371441"/>
            <a:ext cx="8524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You can’t be serious.</a:t>
            </a:r>
            <a:endParaRPr lang="en-US" sz="6000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5DE724-AA6D-2942-99DB-5FCCFD280FDF}"/>
              </a:ext>
            </a:extLst>
          </p:cNvPr>
          <p:cNvSpPr txBox="1"/>
          <p:nvPr/>
        </p:nvSpPr>
        <p:spPr>
          <a:xfrm>
            <a:off x="8769501" y="5882726"/>
            <a:ext cx="33530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(yes, I am.)</a:t>
            </a:r>
            <a:endParaRPr lang="en-US" sz="4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383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D6C03-FC88-A94F-A593-75426A438CCD}"/>
              </a:ext>
            </a:extLst>
          </p:cNvPr>
          <p:cNvSpPr txBox="1"/>
          <p:nvPr/>
        </p:nvSpPr>
        <p:spPr>
          <a:xfrm>
            <a:off x="261523" y="174942"/>
            <a:ext cx="7000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dirty="0">
                <a:solidFill>
                  <a:srgbClr val="002060"/>
                </a:solidFill>
              </a:rPr>
              <a:t>Remember…</a:t>
            </a:r>
            <a:endParaRPr lang="en-US" sz="7000" dirty="0">
              <a:solidFill>
                <a:srgbClr val="002060"/>
              </a:solidFill>
              <a:latin typeface="American Typewriter" panose="02090604020004020304" pitchFamily="18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BFB792-1B3B-7E4C-AA26-8B5FCF25B827}"/>
              </a:ext>
            </a:extLst>
          </p:cNvPr>
          <p:cNvSpPr txBox="1"/>
          <p:nvPr/>
        </p:nvSpPr>
        <p:spPr>
          <a:xfrm>
            <a:off x="1" y="2305615"/>
            <a:ext cx="1219199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0" dirty="0">
                <a:solidFill>
                  <a:srgbClr val="0070C0"/>
                </a:solidFill>
                <a:latin typeface="American Typewriter" panose="02090604020004020304" pitchFamily="18" charset="77"/>
              </a:rPr>
              <a:t>Efficient </a:t>
            </a:r>
          </a:p>
          <a:p>
            <a:pPr algn="ctr"/>
            <a:r>
              <a:rPr lang="en-US" sz="7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Data Collection</a:t>
            </a:r>
            <a:endParaRPr lang="en-US" sz="7000" dirty="0">
              <a:solidFill>
                <a:srgbClr val="00206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89ACB-68B7-8C47-8E7A-85E5F631AE0D}"/>
              </a:ext>
            </a:extLst>
          </p:cNvPr>
          <p:cNvSpPr txBox="1"/>
          <p:nvPr/>
        </p:nvSpPr>
        <p:spPr>
          <a:xfrm>
            <a:off x="5735431" y="5418944"/>
            <a:ext cx="618174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0" dirty="0">
                <a:solidFill>
                  <a:srgbClr val="002060"/>
                </a:solidFill>
              </a:rPr>
              <a:t>means…</a:t>
            </a:r>
            <a:endParaRPr lang="en-US" sz="7000" dirty="0">
              <a:solidFill>
                <a:srgbClr val="002060"/>
              </a:solidFill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078203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6" name="Picture 10" descr="person using MacBook Pro">
            <a:extLst>
              <a:ext uri="{FF2B5EF4-FFF2-40B4-BE49-F238E27FC236}">
                <a16:creationId xmlns:a16="http://schemas.microsoft.com/office/drawing/2014/main" id="{7C5E0F67-436D-FD42-AB76-937295C06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2355" y="1291846"/>
            <a:ext cx="2959979" cy="1968459"/>
          </a:xfrm>
          <a:prstGeom prst="rect">
            <a:avLst/>
          </a:prstGeom>
          <a:noFill/>
          <a:ln>
            <a:solidFill>
              <a:srgbClr val="00206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ow to Improve Data Entry Accuracy through Automation">
            <a:extLst>
              <a:ext uri="{FF2B5EF4-FFF2-40B4-BE49-F238E27FC236}">
                <a16:creationId xmlns:a16="http://schemas.microsoft.com/office/drawing/2014/main" id="{B2DD0AD1-30F8-2541-9579-B92CEFCFED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573"/>
          <a:stretch/>
        </p:blipFill>
        <p:spPr bwMode="auto">
          <a:xfrm>
            <a:off x="4932600" y="3771566"/>
            <a:ext cx="2979703" cy="1903171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2B73ED-6CE3-F145-94B1-DAA7EB56B6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67" r="6469"/>
          <a:stretch/>
        </p:blipFill>
        <p:spPr>
          <a:xfrm>
            <a:off x="776212" y="3738106"/>
            <a:ext cx="2894120" cy="190317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0C66504-0269-7F4A-9F59-AAA201195EA9}"/>
              </a:ext>
            </a:extLst>
          </p:cNvPr>
          <p:cNvCxnSpPr>
            <a:cxnSpLocks/>
          </p:cNvCxnSpPr>
          <p:nvPr/>
        </p:nvCxnSpPr>
        <p:spPr>
          <a:xfrm>
            <a:off x="3754288" y="4716270"/>
            <a:ext cx="1094356" cy="6881"/>
          </a:xfrm>
          <a:prstGeom prst="straightConnector1">
            <a:avLst/>
          </a:prstGeom>
          <a:ln w="50800">
            <a:solidFill>
              <a:schemeClr val="accent5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387C3A0-071F-3648-8580-2A1DD9C41C16}"/>
              </a:ext>
            </a:extLst>
          </p:cNvPr>
          <p:cNvCxnSpPr>
            <a:cxnSpLocks/>
          </p:cNvCxnSpPr>
          <p:nvPr/>
        </p:nvCxnSpPr>
        <p:spPr>
          <a:xfrm>
            <a:off x="7658849" y="2458623"/>
            <a:ext cx="994052" cy="0"/>
          </a:xfrm>
          <a:prstGeom prst="straightConnector1">
            <a:avLst/>
          </a:prstGeom>
          <a:ln w="50800">
            <a:solidFill>
              <a:schemeClr val="accent5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42" name="Picture 2" descr="Dropbox Logo PNG Transparent &amp; SVG Vector - Freebie Supply">
            <a:extLst>
              <a:ext uri="{FF2B5EF4-FFF2-40B4-BE49-F238E27FC236}">
                <a16:creationId xmlns:a16="http://schemas.microsoft.com/office/drawing/2014/main" id="{8E0F8391-48FA-704D-AB69-7F6B8041E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530" y="2200185"/>
            <a:ext cx="554805" cy="516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Google Drive Logo, history, meaning, symbol, PNG">
            <a:extLst>
              <a:ext uri="{FF2B5EF4-FFF2-40B4-BE49-F238E27FC236}">
                <a16:creationId xmlns:a16="http://schemas.microsoft.com/office/drawing/2014/main" id="{E8E22D54-19B2-AA4B-8C38-FA9B487AC7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8099" y="2203597"/>
            <a:ext cx="770721" cy="433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Graphic 22" descr="Cloud outline">
            <a:extLst>
              <a:ext uri="{FF2B5EF4-FFF2-40B4-BE49-F238E27FC236}">
                <a16:creationId xmlns:a16="http://schemas.microsoft.com/office/drawing/2014/main" id="{26608F9E-D76D-0447-BFF8-700FEF2A6C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97533" y="607383"/>
            <a:ext cx="3185604" cy="3185604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FB034DF-EDD6-FE4F-B472-6548D907FB95}"/>
              </a:ext>
            </a:extLst>
          </p:cNvPr>
          <p:cNvCxnSpPr>
            <a:cxnSpLocks/>
          </p:cNvCxnSpPr>
          <p:nvPr/>
        </p:nvCxnSpPr>
        <p:spPr>
          <a:xfrm flipV="1">
            <a:off x="7040869" y="2985746"/>
            <a:ext cx="0" cy="752360"/>
          </a:xfrm>
          <a:prstGeom prst="straightConnector1">
            <a:avLst/>
          </a:prstGeom>
          <a:ln w="50800">
            <a:solidFill>
              <a:schemeClr val="accent5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1131FB1-9FA6-B34E-9A51-B70A39D16889}"/>
              </a:ext>
            </a:extLst>
          </p:cNvPr>
          <p:cNvSpPr txBox="1"/>
          <p:nvPr/>
        </p:nvSpPr>
        <p:spPr>
          <a:xfrm>
            <a:off x="1898302" y="99552"/>
            <a:ext cx="8524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Instead of:</a:t>
            </a:r>
            <a:endParaRPr lang="en-US" sz="6000" dirty="0">
              <a:solidFill>
                <a:srgbClr val="0070C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29B09C-CD4F-7F41-8DDE-4636367E1E0C}"/>
              </a:ext>
            </a:extLst>
          </p:cNvPr>
          <p:cNvSpPr txBox="1"/>
          <p:nvPr/>
        </p:nvSpPr>
        <p:spPr>
          <a:xfrm>
            <a:off x="839178" y="2876332"/>
            <a:ext cx="2749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write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(in the field)</a:t>
            </a:r>
            <a:endParaRPr lang="en-US" sz="2000" dirty="0">
              <a:solidFill>
                <a:srgbClr val="0070C0"/>
              </a:solidFill>
              <a:latin typeface="American Typewriter" panose="02090604020004020304" pitchFamily="18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501089-DFD3-AD4B-ABEA-184519485C47}"/>
              </a:ext>
            </a:extLst>
          </p:cNvPr>
          <p:cNvSpPr txBox="1"/>
          <p:nvPr/>
        </p:nvSpPr>
        <p:spPr>
          <a:xfrm>
            <a:off x="3819673" y="2909792"/>
            <a:ext cx="345229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type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(days or weeks later)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AF2B3F-E3FE-5D45-A527-44CAF33C2807}"/>
              </a:ext>
            </a:extLst>
          </p:cNvPr>
          <p:cNvSpPr txBox="1"/>
          <p:nvPr/>
        </p:nvSpPr>
        <p:spPr>
          <a:xfrm>
            <a:off x="6473020" y="3115947"/>
            <a:ext cx="2749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upload</a:t>
            </a:r>
            <a:endParaRPr lang="en-US" sz="3000" dirty="0">
              <a:solidFill>
                <a:srgbClr val="0070C0"/>
              </a:solidFill>
              <a:latin typeface="American Typewriter" panose="02090604020004020304" pitchFamily="18" charset="7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FCD2D1-BBB4-E444-BF48-B523231C0610}"/>
              </a:ext>
            </a:extLst>
          </p:cNvPr>
          <p:cNvSpPr txBox="1"/>
          <p:nvPr/>
        </p:nvSpPr>
        <p:spPr>
          <a:xfrm>
            <a:off x="9047644" y="737848"/>
            <a:ext cx="2749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analyze</a:t>
            </a:r>
            <a:endParaRPr lang="en-US" sz="3000" dirty="0">
              <a:solidFill>
                <a:srgbClr val="0070C0"/>
              </a:solidFill>
              <a:latin typeface="American Typewriter" panose="02090604020004020304" pitchFamily="18" charset="7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F18309A-BEE6-AD48-AE95-8B3682DA8AB8}"/>
              </a:ext>
            </a:extLst>
          </p:cNvPr>
          <p:cNvSpPr txBox="1"/>
          <p:nvPr/>
        </p:nvSpPr>
        <p:spPr>
          <a:xfrm>
            <a:off x="414892" y="2882545"/>
            <a:ext cx="35979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type 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(in the field)</a:t>
            </a:r>
            <a:endParaRPr lang="en-US" sz="2000" dirty="0">
              <a:solidFill>
                <a:srgbClr val="0070C0"/>
              </a:solidFill>
              <a:latin typeface="American Typewriter" panose="02090604020004020304" pitchFamily="18" charset="77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9560F87-E150-D84E-9BD2-B564ABC86CA2}"/>
              </a:ext>
            </a:extLst>
          </p:cNvPr>
          <p:cNvCxnSpPr>
            <a:cxnSpLocks/>
          </p:cNvCxnSpPr>
          <p:nvPr/>
        </p:nvCxnSpPr>
        <p:spPr>
          <a:xfrm flipV="1">
            <a:off x="3793106" y="2884125"/>
            <a:ext cx="1090132" cy="752360"/>
          </a:xfrm>
          <a:prstGeom prst="straightConnector1">
            <a:avLst/>
          </a:prstGeom>
          <a:ln w="50800">
            <a:solidFill>
              <a:schemeClr val="accent5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F15A51E-7C23-1041-A33C-4AD48FBEE7D5}"/>
              </a:ext>
            </a:extLst>
          </p:cNvPr>
          <p:cNvSpPr txBox="1"/>
          <p:nvPr/>
        </p:nvSpPr>
        <p:spPr>
          <a:xfrm>
            <a:off x="2418406" y="2224660"/>
            <a:ext cx="2749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upload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(right away)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D93A0D-3C54-3A47-9D68-5958622E4A0D}"/>
              </a:ext>
            </a:extLst>
          </p:cNvPr>
          <p:cNvSpPr txBox="1"/>
          <p:nvPr/>
        </p:nvSpPr>
        <p:spPr>
          <a:xfrm>
            <a:off x="1950947" y="112311"/>
            <a:ext cx="8524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Let’s try: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4601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3" grpId="1"/>
      <p:bldP spid="14" grpId="0"/>
      <p:bldP spid="14" grpId="1"/>
      <p:bldP spid="18" grpId="0"/>
      <p:bldP spid="18" grpId="1"/>
      <p:bldP spid="19" grpId="0"/>
      <p:bldP spid="20" grpId="0"/>
      <p:bldP spid="22" grpId="0"/>
      <p:bldP spid="2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9698" name="Picture 2" descr="black tablet computer on black table">
            <a:extLst>
              <a:ext uri="{FF2B5EF4-FFF2-40B4-BE49-F238E27FC236}">
                <a16:creationId xmlns:a16="http://schemas.microsoft.com/office/drawing/2014/main" id="{E92CF80F-0342-6C43-ACD3-67246FFD2B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 bwMode="auto">
          <a:xfrm>
            <a:off x="-1504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EA5B5F-1415-984F-B15B-90BACA5194A8}"/>
              </a:ext>
            </a:extLst>
          </p:cNvPr>
          <p:cNvSpPr txBox="1"/>
          <p:nvPr/>
        </p:nvSpPr>
        <p:spPr>
          <a:xfrm>
            <a:off x="8624033" y="1843309"/>
            <a:ext cx="3498077" cy="31700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Say hello to your new field notebook.</a:t>
            </a:r>
          </a:p>
        </p:txBody>
      </p:sp>
    </p:spTree>
    <p:extLst>
      <p:ext uri="{BB962C8B-B14F-4D97-AF65-F5344CB8AC3E}">
        <p14:creationId xmlns:p14="http://schemas.microsoft.com/office/powerpoint/2010/main" val="14432311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7412" name="Picture 4" descr="brown wooden blocks on white surface">
            <a:extLst>
              <a:ext uri="{FF2B5EF4-FFF2-40B4-BE49-F238E27FC236}">
                <a16:creationId xmlns:a16="http://schemas.microsoft.com/office/drawing/2014/main" id="{0786C1C8-2A0F-2242-BA43-33BBEAAA47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4" b="13740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083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B961DD-F12E-964E-9C81-0733750F8F1F}"/>
              </a:ext>
            </a:extLst>
          </p:cNvPr>
          <p:cNvSpPr txBox="1"/>
          <p:nvPr/>
        </p:nvSpPr>
        <p:spPr>
          <a:xfrm>
            <a:off x="0" y="198293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Benefits of Paperless Data Collection </a:t>
            </a:r>
          </a:p>
          <a:p>
            <a:pPr algn="ctr"/>
            <a:r>
              <a:rPr lang="en-US" sz="4000" b="1" dirty="0">
                <a:solidFill>
                  <a:srgbClr val="002060"/>
                </a:solidFill>
              </a:rPr>
              <a:t>(1) increases data quality </a:t>
            </a:r>
            <a:r>
              <a:rPr lang="en-US" sz="4000" dirty="0">
                <a:solidFill>
                  <a:srgbClr val="002060"/>
                </a:solidFill>
              </a:rPr>
              <a:t>&amp; </a:t>
            </a:r>
            <a:r>
              <a:rPr lang="en-US" sz="4000" b="1" dirty="0">
                <a:solidFill>
                  <a:srgbClr val="002060"/>
                </a:solidFill>
              </a:rPr>
              <a:t>reduces errors</a:t>
            </a: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722BC2-A91A-7E4A-B396-38D08A040DDD}"/>
              </a:ext>
            </a:extLst>
          </p:cNvPr>
          <p:cNvSpPr/>
          <p:nvPr/>
        </p:nvSpPr>
        <p:spPr>
          <a:xfrm>
            <a:off x="-119879" y="3684046"/>
            <a:ext cx="29273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orbel" panose="020B0503020204020204" pitchFamily="34" charset="0"/>
              </a:rPr>
              <a:t>Zero or Six?</a:t>
            </a:r>
          </a:p>
        </p:txBody>
      </p:sp>
      <p:pic>
        <p:nvPicPr>
          <p:cNvPr id="9" name="Picture 8" descr="A picture containing text, crossword puzzle, receipt&#10;&#10;Description automatically generated">
            <a:extLst>
              <a:ext uri="{FF2B5EF4-FFF2-40B4-BE49-F238E27FC236}">
                <a16:creationId xmlns:a16="http://schemas.microsoft.com/office/drawing/2014/main" id="{82763E30-6E8A-8D48-86F9-0EF90DC1D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394" y="3387821"/>
            <a:ext cx="4157329" cy="31179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14D2ED-7F65-154D-B9D4-6581F8026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73" y="4153385"/>
            <a:ext cx="3193440" cy="2395081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649A308B-5287-D84C-A74D-546CD20CEE8D}"/>
              </a:ext>
            </a:extLst>
          </p:cNvPr>
          <p:cNvSpPr/>
          <p:nvPr/>
        </p:nvSpPr>
        <p:spPr>
          <a:xfrm>
            <a:off x="1630146" y="4977486"/>
            <a:ext cx="893459" cy="74687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7E2DED-96C6-8D43-856F-9A1848E25F71}"/>
              </a:ext>
            </a:extLst>
          </p:cNvPr>
          <p:cNvSpPr/>
          <p:nvPr/>
        </p:nvSpPr>
        <p:spPr>
          <a:xfrm>
            <a:off x="5391259" y="4646885"/>
            <a:ext cx="170838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orbel" panose="020B0503020204020204" pitchFamily="34" charset="0"/>
              </a:rPr>
              <a:t>huh?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B3927C3-9E4E-CD44-B96C-89B2F10513A7}"/>
              </a:ext>
            </a:extLst>
          </p:cNvPr>
          <p:cNvSpPr/>
          <p:nvPr/>
        </p:nvSpPr>
        <p:spPr>
          <a:xfrm>
            <a:off x="6728726" y="5753547"/>
            <a:ext cx="3800464" cy="62864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5419F91-7E51-854D-9FDB-00073451FEF8}"/>
              </a:ext>
            </a:extLst>
          </p:cNvPr>
          <p:cNvCxnSpPr>
            <a:cxnSpLocks/>
          </p:cNvCxnSpPr>
          <p:nvPr/>
        </p:nvCxnSpPr>
        <p:spPr>
          <a:xfrm>
            <a:off x="1119157" y="4084156"/>
            <a:ext cx="999599" cy="893330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76FE9AF-0F02-AD4A-8B46-BE32094F3589}"/>
              </a:ext>
            </a:extLst>
          </p:cNvPr>
          <p:cNvCxnSpPr>
            <a:cxnSpLocks/>
          </p:cNvCxnSpPr>
          <p:nvPr/>
        </p:nvCxnSpPr>
        <p:spPr>
          <a:xfrm>
            <a:off x="6411159" y="5068319"/>
            <a:ext cx="511842" cy="862778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474677D-C14C-7E48-9447-7243FB181018}"/>
              </a:ext>
            </a:extLst>
          </p:cNvPr>
          <p:cNvSpPr/>
          <p:nvPr/>
        </p:nvSpPr>
        <p:spPr>
          <a:xfrm>
            <a:off x="6042696" y="6548466"/>
            <a:ext cx="48069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“palm landed on it, still alive.”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3492527-65E8-FC4B-9A5F-05461784E776}"/>
              </a:ext>
            </a:extLst>
          </p:cNvPr>
          <p:cNvSpPr/>
          <p:nvPr/>
        </p:nvSpPr>
        <p:spPr>
          <a:xfrm>
            <a:off x="9676427" y="4560488"/>
            <a:ext cx="1494175" cy="101566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8556E1-D0F8-0D45-BA72-99E0D0DE78CD}"/>
              </a:ext>
            </a:extLst>
          </p:cNvPr>
          <p:cNvSpPr/>
          <p:nvPr/>
        </p:nvSpPr>
        <p:spPr>
          <a:xfrm>
            <a:off x="10400174" y="4939265"/>
            <a:ext cx="25605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“Not on list”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2F7DF8E-B427-D041-9607-E7A7360B8C69}"/>
              </a:ext>
            </a:extLst>
          </p:cNvPr>
          <p:cNvSpPr/>
          <p:nvPr/>
        </p:nvSpPr>
        <p:spPr>
          <a:xfrm>
            <a:off x="966580" y="1927753"/>
            <a:ext cx="3827610" cy="40011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1. Limit data entry to valid values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B21CB9-3ECD-A94A-9F40-31B038014D97}"/>
              </a:ext>
            </a:extLst>
          </p:cNvPr>
          <p:cNvCxnSpPr>
            <a:cxnSpLocks/>
          </p:cNvCxnSpPr>
          <p:nvPr/>
        </p:nvCxnSpPr>
        <p:spPr>
          <a:xfrm>
            <a:off x="6363171" y="5056314"/>
            <a:ext cx="3227003" cy="36839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15466ABD-DDAA-BA4E-99C0-65B62A69FE02}"/>
              </a:ext>
            </a:extLst>
          </p:cNvPr>
          <p:cNvSpPr/>
          <p:nvPr/>
        </p:nvSpPr>
        <p:spPr>
          <a:xfrm>
            <a:off x="2820505" y="2876555"/>
            <a:ext cx="3345321" cy="70788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3. Eliminates typing mistakes and errors due to guesses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59AE545-1F46-8C48-B3B5-B646F18C7B3A}"/>
              </a:ext>
            </a:extLst>
          </p:cNvPr>
          <p:cNvSpPr/>
          <p:nvPr/>
        </p:nvSpPr>
        <p:spPr>
          <a:xfrm>
            <a:off x="6096000" y="1945426"/>
            <a:ext cx="5297510" cy="40011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2. Can help ensure all required data are collected</a:t>
            </a:r>
          </a:p>
        </p:txBody>
      </p:sp>
    </p:spTree>
    <p:extLst>
      <p:ext uri="{BB962C8B-B14F-4D97-AF65-F5344CB8AC3E}">
        <p14:creationId xmlns:p14="http://schemas.microsoft.com/office/powerpoint/2010/main" val="1988594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 animBg="1"/>
      <p:bldP spid="14" grpId="0"/>
      <p:bldP spid="15" grpId="0" animBg="1"/>
      <p:bldP spid="22" grpId="0"/>
      <p:bldP spid="23" grpId="0" animBg="1"/>
      <p:bldP spid="24" grpId="0"/>
      <p:bldP spid="25" grpId="0"/>
      <p:bldP spid="26" grpId="0"/>
      <p:bldP spid="2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B1256A9-FECF-E648-8903-05A8B3C5585B}"/>
              </a:ext>
            </a:extLst>
          </p:cNvPr>
          <p:cNvSpPr txBox="1"/>
          <p:nvPr/>
        </p:nvSpPr>
        <p:spPr>
          <a:xfrm>
            <a:off x="0" y="11453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Benefits of Paperless Data Collection </a:t>
            </a:r>
          </a:p>
          <a:p>
            <a:pPr algn="ctr"/>
            <a:r>
              <a:rPr lang="en-US" sz="4000" b="1" dirty="0">
                <a:solidFill>
                  <a:srgbClr val="002060"/>
                </a:solidFill>
              </a:rPr>
              <a:t>(2) Reduces Risk of Data Loss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18434" name="Picture 2" descr="Fields Notes notebook in person's hand">
            <a:extLst>
              <a:ext uri="{FF2B5EF4-FFF2-40B4-BE49-F238E27FC236}">
                <a16:creationId xmlns:a16="http://schemas.microsoft.com/office/drawing/2014/main" id="{5B0866E9-7444-464C-88ED-EA8DF4BF5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223" y="1693246"/>
            <a:ext cx="3315572" cy="4966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701ECB9-85AF-BC42-B42A-4730D0DBC3A1}"/>
              </a:ext>
            </a:extLst>
          </p:cNvPr>
          <p:cNvSpPr/>
          <p:nvPr/>
        </p:nvSpPr>
        <p:spPr>
          <a:xfrm>
            <a:off x="4516157" y="2853037"/>
            <a:ext cx="737802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“Look what I found…</a:t>
            </a:r>
          </a:p>
          <a:p>
            <a:pPr algn="ctr"/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I wonder who it belongs to?”</a:t>
            </a:r>
          </a:p>
        </p:txBody>
      </p:sp>
    </p:spTree>
    <p:extLst>
      <p:ext uri="{BB962C8B-B14F-4D97-AF65-F5344CB8AC3E}">
        <p14:creationId xmlns:p14="http://schemas.microsoft.com/office/powerpoint/2010/main" val="2749678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agram, schematic&#10;&#10;Description automatically generated">
            <a:extLst>
              <a:ext uri="{FF2B5EF4-FFF2-40B4-BE49-F238E27FC236}">
                <a16:creationId xmlns:a16="http://schemas.microsoft.com/office/drawing/2014/main" id="{A8CACF1E-7652-4848-BE9C-CA5C0122CD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64" b="6260"/>
          <a:stretch/>
        </p:blipFill>
        <p:spPr>
          <a:xfrm>
            <a:off x="460690" y="2090060"/>
            <a:ext cx="3901144" cy="468534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4CD3531-8927-144F-9851-7F63202D4393}"/>
              </a:ext>
            </a:extLst>
          </p:cNvPr>
          <p:cNvSpPr/>
          <p:nvPr/>
        </p:nvSpPr>
        <p:spPr>
          <a:xfrm>
            <a:off x="4540410" y="2720849"/>
            <a:ext cx="751896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2300" b="1" dirty="0">
                <a:latin typeface="Calibri" panose="020F0502020204030204" pitchFamily="34" charset="0"/>
                <a:cs typeface="Calibri" panose="020F0502020204030204" pitchFamily="34" charset="0"/>
              </a:rPr>
              <a:t>Data: </a:t>
            </a:r>
            <a:r>
              <a:rPr lang="en-US" sz="2300" dirty="0">
                <a:latin typeface="Calibri" panose="020F0502020204030204" pitchFamily="34" charset="0"/>
                <a:cs typeface="Calibri" panose="020F0502020204030204" pitchFamily="34" charset="0"/>
              </a:rPr>
              <a:t>337 unique pieces of information written down </a:t>
            </a:r>
          </a:p>
          <a:p>
            <a:r>
              <a:rPr lang="en-US" sz="23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    (44 x 4) + (7 x 23)=337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4D34C9-AC64-1F46-9ECE-10E99923B3C5}"/>
              </a:ext>
            </a:extLst>
          </p:cNvPr>
          <p:cNvSpPr/>
          <p:nvPr/>
        </p:nvSpPr>
        <p:spPr>
          <a:xfrm>
            <a:off x="758886" y="1582229"/>
            <a:ext cx="330475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7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Example: Survey 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8DA613-57A9-3942-B8D5-3A336C947790}"/>
              </a:ext>
            </a:extLst>
          </p:cNvPr>
          <p:cNvSpPr txBox="1"/>
          <p:nvPr/>
        </p:nvSpPr>
        <p:spPr>
          <a:xfrm>
            <a:off x="-132623" y="33735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Benefits of Paperless Data Collection </a:t>
            </a:r>
          </a:p>
          <a:p>
            <a:pPr algn="ctr"/>
            <a:r>
              <a:rPr lang="en-US" sz="4000" b="1" dirty="0">
                <a:solidFill>
                  <a:srgbClr val="002060"/>
                </a:solidFill>
              </a:rPr>
              <a:t>(3) Time Saved</a:t>
            </a: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2231F-2DFE-CF4D-95B7-F594869F2AEE}"/>
              </a:ext>
            </a:extLst>
          </p:cNvPr>
          <p:cNvSpPr/>
          <p:nvPr/>
        </p:nvSpPr>
        <p:spPr>
          <a:xfrm>
            <a:off x="4660030" y="1582229"/>
            <a:ext cx="250966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7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Data Sheet: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22DD13-3CFD-1E41-82AE-BD16AC3BFE36}"/>
              </a:ext>
            </a:extLst>
          </p:cNvPr>
          <p:cNvSpPr/>
          <p:nvPr/>
        </p:nvSpPr>
        <p:spPr>
          <a:xfrm>
            <a:off x="4540410" y="3427204"/>
            <a:ext cx="7518967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3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300" b="1" dirty="0">
                <a:latin typeface="Calibri" panose="020F0502020204030204" pitchFamily="34" charset="0"/>
                <a:cs typeface="Calibri" panose="020F0502020204030204" pitchFamily="34" charset="0"/>
              </a:rPr>
              <a:t>2.     Each Data Point: </a:t>
            </a:r>
            <a:r>
              <a:rPr lang="en-US" sz="2300" dirty="0">
                <a:latin typeface="Calibri" panose="020F0502020204030204" pitchFamily="34" charset="0"/>
                <a:cs typeface="Calibri" panose="020F0502020204030204" pitchFamily="34" charset="0"/>
              </a:rPr>
              <a:t>1-4 characters</a:t>
            </a:r>
            <a:r>
              <a:rPr lang="en-US" sz="23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sz="2300" b="1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    </a:t>
            </a:r>
            <a:r>
              <a:rPr lang="en-US" sz="23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(numbers, decimals, letters)</a:t>
            </a:r>
          </a:p>
          <a:p>
            <a:endParaRPr lang="en-US" sz="2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309B42D-549D-4343-B183-C773254033C7}"/>
              </a:ext>
            </a:extLst>
          </p:cNvPr>
          <p:cNvSpPr/>
          <p:nvPr/>
        </p:nvSpPr>
        <p:spPr>
          <a:xfrm>
            <a:off x="4606719" y="4509655"/>
            <a:ext cx="7518967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3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300" b="1" dirty="0">
                <a:latin typeface="Calibri" panose="020F0502020204030204" pitchFamily="34" charset="0"/>
                <a:cs typeface="Calibri" panose="020F0502020204030204" pitchFamily="34" charset="0"/>
              </a:rPr>
              <a:t>3.     Estimated No. of keystrokes: </a:t>
            </a:r>
            <a:r>
              <a:rPr lang="en-US" sz="2300" dirty="0">
                <a:latin typeface="Calibri" panose="020F0502020204030204" pitchFamily="34" charset="0"/>
                <a:cs typeface="Calibri" panose="020F0502020204030204" pitchFamily="34" charset="0"/>
              </a:rPr>
              <a:t>500</a:t>
            </a:r>
          </a:p>
          <a:p>
            <a:endParaRPr lang="en-US" sz="2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99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6" grpId="0"/>
      <p:bldP spid="21" grpId="0"/>
      <p:bldP spid="2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98DA613-57A9-3942-B8D5-3A336C947790}"/>
              </a:ext>
            </a:extLst>
          </p:cNvPr>
          <p:cNvSpPr txBox="1"/>
          <p:nvPr/>
        </p:nvSpPr>
        <p:spPr>
          <a:xfrm>
            <a:off x="-132623" y="33735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Benefits of Paperless Data Collection </a:t>
            </a:r>
          </a:p>
          <a:p>
            <a:pPr algn="ctr"/>
            <a:r>
              <a:rPr lang="en-US" sz="4000" b="1" dirty="0">
                <a:solidFill>
                  <a:srgbClr val="002060"/>
                </a:solidFill>
              </a:rPr>
              <a:t>(3) Time Saved</a:t>
            </a: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2231F-2DFE-CF4D-95B7-F594869F2AEE}"/>
              </a:ext>
            </a:extLst>
          </p:cNvPr>
          <p:cNvSpPr/>
          <p:nvPr/>
        </p:nvSpPr>
        <p:spPr>
          <a:xfrm>
            <a:off x="4518713" y="1595835"/>
            <a:ext cx="215911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7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Location:</a:t>
            </a:r>
          </a:p>
        </p:txBody>
      </p:sp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C057B169-3A41-234B-806F-F59DC76E5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294204" y="2306667"/>
            <a:ext cx="5201523" cy="390114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ED9CA5B-8052-0C43-BE18-DD39C9E24759}"/>
              </a:ext>
            </a:extLst>
          </p:cNvPr>
          <p:cNvSpPr/>
          <p:nvPr/>
        </p:nvSpPr>
        <p:spPr>
          <a:xfrm>
            <a:off x="4518712" y="2035139"/>
            <a:ext cx="767328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12 sheets </a:t>
            </a:r>
            <a:r>
              <a:rPr lang="en-US" sz="2500" i="1" dirty="0">
                <a:latin typeface="Calibri" panose="020F0502020204030204" pitchFamily="34" charset="0"/>
                <a:cs typeface="Calibri" panose="020F0502020204030204" pitchFamily="34" charset="0"/>
              </a:rPr>
              <a:t>(some with up to 500 pieces of data recorded)</a:t>
            </a:r>
          </a:p>
        </p:txBody>
      </p:sp>
    </p:spTree>
    <p:extLst>
      <p:ext uri="{BB962C8B-B14F-4D97-AF65-F5344CB8AC3E}">
        <p14:creationId xmlns:p14="http://schemas.microsoft.com/office/powerpoint/2010/main" val="668214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98DA613-57A9-3942-B8D5-3A336C947790}"/>
              </a:ext>
            </a:extLst>
          </p:cNvPr>
          <p:cNvSpPr txBox="1"/>
          <p:nvPr/>
        </p:nvSpPr>
        <p:spPr>
          <a:xfrm>
            <a:off x="-188464" y="27638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Benefits of Paperless Data Collection </a:t>
            </a:r>
          </a:p>
          <a:p>
            <a:pPr algn="ctr"/>
            <a:r>
              <a:rPr lang="en-US" sz="4000" b="1" dirty="0">
                <a:solidFill>
                  <a:srgbClr val="002060"/>
                </a:solidFill>
              </a:rPr>
              <a:t>(3) Time Saved</a:t>
            </a: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2231F-2DFE-CF4D-95B7-F594869F2AEE}"/>
              </a:ext>
            </a:extLst>
          </p:cNvPr>
          <p:cNvSpPr/>
          <p:nvPr/>
        </p:nvSpPr>
        <p:spPr>
          <a:xfrm>
            <a:off x="5105922" y="1845354"/>
            <a:ext cx="166263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7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Study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D9CA5B-8052-0C43-BE18-DD39C9E24759}"/>
              </a:ext>
            </a:extLst>
          </p:cNvPr>
          <p:cNvSpPr/>
          <p:nvPr/>
        </p:nvSpPr>
        <p:spPr>
          <a:xfrm>
            <a:off x="5105919" y="2357771"/>
            <a:ext cx="2425487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13 locations surveyed </a:t>
            </a:r>
          </a:p>
          <a:p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per year</a:t>
            </a:r>
            <a:endParaRPr lang="en-US" sz="25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3BAD1C18-562D-E14A-BA9A-2568E4BFC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382711" y="2200539"/>
            <a:ext cx="1881541" cy="1411156"/>
          </a:xfrm>
          <a:prstGeom prst="rect">
            <a:avLst/>
          </a:prstGeom>
        </p:spPr>
      </p:pic>
      <p:pic>
        <p:nvPicPr>
          <p:cNvPr id="10" name="Picture 9" descr="Diagram, engineering drawing&#10;&#10;Description automatically generated">
            <a:extLst>
              <a:ext uri="{FF2B5EF4-FFF2-40B4-BE49-F238E27FC236}">
                <a16:creationId xmlns:a16="http://schemas.microsoft.com/office/drawing/2014/main" id="{CF8DE81D-E4E7-D545-8FBA-21A3822F1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396847" y="4195701"/>
            <a:ext cx="1881541" cy="1411156"/>
          </a:xfrm>
          <a:prstGeom prst="rect">
            <a:avLst/>
          </a:prstGeom>
        </p:spPr>
      </p:pic>
      <p:pic>
        <p:nvPicPr>
          <p:cNvPr id="11" name="Picture 10" descr="Diagram, engineering drawing&#10;&#10;Description automatically generated">
            <a:extLst>
              <a:ext uri="{FF2B5EF4-FFF2-40B4-BE49-F238E27FC236}">
                <a16:creationId xmlns:a16="http://schemas.microsoft.com/office/drawing/2014/main" id="{F7644601-9C4C-1949-8CC9-321555844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956282" y="4188331"/>
            <a:ext cx="1881541" cy="1411156"/>
          </a:xfrm>
          <a:prstGeom prst="rect">
            <a:avLst/>
          </a:prstGeom>
        </p:spPr>
      </p:pic>
      <p:pic>
        <p:nvPicPr>
          <p:cNvPr id="12" name="Picture 11" descr="Diagram, engineering drawing&#10;&#10;Description automatically generated">
            <a:extLst>
              <a:ext uri="{FF2B5EF4-FFF2-40B4-BE49-F238E27FC236}">
                <a16:creationId xmlns:a16="http://schemas.microsoft.com/office/drawing/2014/main" id="{294A24FF-FA7B-9045-B12B-40026C713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458435" y="4195702"/>
            <a:ext cx="1881541" cy="1411156"/>
          </a:xfrm>
          <a:prstGeom prst="rect">
            <a:avLst/>
          </a:prstGeom>
        </p:spPr>
      </p:pic>
      <p:pic>
        <p:nvPicPr>
          <p:cNvPr id="13" name="Picture 12" descr="Diagram, engineering drawing&#10;&#10;Description automatically generated">
            <a:extLst>
              <a:ext uri="{FF2B5EF4-FFF2-40B4-BE49-F238E27FC236}">
                <a16:creationId xmlns:a16="http://schemas.microsoft.com/office/drawing/2014/main" id="{904F0367-08F5-A542-BC4E-DD015FAC2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960587" y="4195702"/>
            <a:ext cx="1881541" cy="1411156"/>
          </a:xfrm>
          <a:prstGeom prst="rect">
            <a:avLst/>
          </a:prstGeom>
        </p:spPr>
      </p:pic>
      <p:pic>
        <p:nvPicPr>
          <p:cNvPr id="15" name="Picture 14" descr="Diagram, engineering drawing&#10;&#10;Description automatically generated">
            <a:extLst>
              <a:ext uri="{FF2B5EF4-FFF2-40B4-BE49-F238E27FC236}">
                <a16:creationId xmlns:a16="http://schemas.microsoft.com/office/drawing/2014/main" id="{81899FE9-B744-8645-BD5C-A24210E9C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0022" y="2200539"/>
            <a:ext cx="1881541" cy="1411156"/>
          </a:xfrm>
          <a:prstGeom prst="rect">
            <a:avLst/>
          </a:prstGeom>
        </p:spPr>
      </p:pic>
      <p:pic>
        <p:nvPicPr>
          <p:cNvPr id="17" name="Picture 16" descr="Diagram, engineering drawing&#10;&#10;Description automatically generated">
            <a:extLst>
              <a:ext uri="{FF2B5EF4-FFF2-40B4-BE49-F238E27FC236}">
                <a16:creationId xmlns:a16="http://schemas.microsoft.com/office/drawing/2014/main" id="{7CDCE941-55F3-0D42-9D57-EBDDBA2AA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0022" y="4164328"/>
            <a:ext cx="1881541" cy="1411156"/>
          </a:xfrm>
          <a:prstGeom prst="rect">
            <a:avLst/>
          </a:prstGeom>
        </p:spPr>
      </p:pic>
      <p:pic>
        <p:nvPicPr>
          <p:cNvPr id="18" name="Picture 17" descr="Diagram, engineering drawing&#10;&#10;Description automatically generated">
            <a:extLst>
              <a:ext uri="{FF2B5EF4-FFF2-40B4-BE49-F238E27FC236}">
                <a16:creationId xmlns:a16="http://schemas.microsoft.com/office/drawing/2014/main" id="{9E8E578B-37A3-0641-8F74-A1FD29E9A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001793" y="2200540"/>
            <a:ext cx="1881541" cy="1411156"/>
          </a:xfrm>
          <a:prstGeom prst="rect">
            <a:avLst/>
          </a:prstGeom>
        </p:spPr>
      </p:pic>
      <p:pic>
        <p:nvPicPr>
          <p:cNvPr id="19" name="Picture 18" descr="Diagram, engineering drawing&#10;&#10;Description automatically generated">
            <a:extLst>
              <a:ext uri="{FF2B5EF4-FFF2-40B4-BE49-F238E27FC236}">
                <a16:creationId xmlns:a16="http://schemas.microsoft.com/office/drawing/2014/main" id="{CAFA32EC-EBD9-094D-9447-73205E7BD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92539" y="2200539"/>
            <a:ext cx="1881541" cy="1411156"/>
          </a:xfrm>
          <a:prstGeom prst="rect">
            <a:avLst/>
          </a:prstGeom>
        </p:spPr>
      </p:pic>
      <p:pic>
        <p:nvPicPr>
          <p:cNvPr id="20" name="Picture 19" descr="Diagram, engineering drawing&#10;&#10;Description automatically generated">
            <a:extLst>
              <a:ext uri="{FF2B5EF4-FFF2-40B4-BE49-F238E27FC236}">
                <a16:creationId xmlns:a16="http://schemas.microsoft.com/office/drawing/2014/main" id="{C204CDE9-5D36-0C45-A5E2-F177C4C37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92538" y="4195701"/>
            <a:ext cx="1881541" cy="1411156"/>
          </a:xfrm>
          <a:prstGeom prst="rect">
            <a:avLst/>
          </a:prstGeom>
        </p:spPr>
      </p:pic>
      <p:pic>
        <p:nvPicPr>
          <p:cNvPr id="21" name="Picture 20" descr="Diagram, engineering drawing&#10;&#10;Description automatically generated">
            <a:extLst>
              <a:ext uri="{FF2B5EF4-FFF2-40B4-BE49-F238E27FC236}">
                <a16:creationId xmlns:a16="http://schemas.microsoft.com/office/drawing/2014/main" id="{DE990796-3AD4-CB4D-AA6A-9CFDA2822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894693" y="2200539"/>
            <a:ext cx="1881541" cy="1411156"/>
          </a:xfrm>
          <a:prstGeom prst="rect">
            <a:avLst/>
          </a:prstGeom>
        </p:spPr>
      </p:pic>
      <p:pic>
        <p:nvPicPr>
          <p:cNvPr id="22" name="Picture 21" descr="Diagram, engineering drawing&#10;&#10;Description automatically generated">
            <a:extLst>
              <a:ext uri="{FF2B5EF4-FFF2-40B4-BE49-F238E27FC236}">
                <a16:creationId xmlns:a16="http://schemas.microsoft.com/office/drawing/2014/main" id="{E3DA7407-A8BD-E943-B31F-FFAC31A79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894692" y="4195701"/>
            <a:ext cx="1881541" cy="1411156"/>
          </a:xfrm>
          <a:prstGeom prst="rect">
            <a:avLst/>
          </a:prstGeom>
        </p:spPr>
      </p:pic>
      <p:pic>
        <p:nvPicPr>
          <p:cNvPr id="23" name="Picture 22" descr="Diagram, engineering drawing&#10;&#10;Description automatically generated">
            <a:extLst>
              <a:ext uri="{FF2B5EF4-FFF2-40B4-BE49-F238E27FC236}">
                <a16:creationId xmlns:a16="http://schemas.microsoft.com/office/drawing/2014/main" id="{4931B17D-CA38-A742-A341-A14492EDC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513777" y="2200539"/>
            <a:ext cx="1881541" cy="141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85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98DA613-57A9-3942-B8D5-3A336C947790}"/>
              </a:ext>
            </a:extLst>
          </p:cNvPr>
          <p:cNvSpPr txBox="1"/>
          <p:nvPr/>
        </p:nvSpPr>
        <p:spPr>
          <a:xfrm>
            <a:off x="-121099" y="48833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Benefits of Paperless Data Collection </a:t>
            </a:r>
          </a:p>
          <a:p>
            <a:pPr algn="ctr"/>
            <a:r>
              <a:rPr lang="en-US" sz="4000" b="1" dirty="0">
                <a:solidFill>
                  <a:srgbClr val="002060"/>
                </a:solidFill>
              </a:rPr>
              <a:t>(3) Time Saved</a:t>
            </a: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2231F-2DFE-CF4D-95B7-F594869F2AEE}"/>
              </a:ext>
            </a:extLst>
          </p:cNvPr>
          <p:cNvSpPr/>
          <p:nvPr/>
        </p:nvSpPr>
        <p:spPr>
          <a:xfrm>
            <a:off x="4420521" y="1350633"/>
            <a:ext cx="250629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7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Study Duration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D9CA5B-8052-0C43-BE18-DD39C9E24759}"/>
              </a:ext>
            </a:extLst>
          </p:cNvPr>
          <p:cNvSpPr/>
          <p:nvPr/>
        </p:nvSpPr>
        <p:spPr>
          <a:xfrm>
            <a:off x="4894353" y="1738557"/>
            <a:ext cx="175798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10 years</a:t>
            </a:r>
            <a:endParaRPr lang="en-US" sz="25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DCEEE8B1-9468-7A42-B3F6-A40D93216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754981" y="1844889"/>
            <a:ext cx="1881541" cy="1411156"/>
          </a:xfrm>
          <a:prstGeom prst="rect">
            <a:avLst/>
          </a:prstGeom>
        </p:spPr>
      </p:pic>
      <p:pic>
        <p:nvPicPr>
          <p:cNvPr id="7" name="Picture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34E99738-FC8E-C943-8143-2713659FE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769117" y="3840051"/>
            <a:ext cx="1881541" cy="1411156"/>
          </a:xfrm>
          <a:prstGeom prst="rect">
            <a:avLst/>
          </a:prstGeom>
        </p:spPr>
      </p:pic>
      <p:pic>
        <p:nvPicPr>
          <p:cNvPr id="10" name="Picture 9" descr="Diagram, engineering drawing&#10;&#10;Description automatically generated">
            <a:extLst>
              <a:ext uri="{FF2B5EF4-FFF2-40B4-BE49-F238E27FC236}">
                <a16:creationId xmlns:a16="http://schemas.microsoft.com/office/drawing/2014/main" id="{1F36B204-40F1-FB4D-9FA3-C577F8D39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28552" y="3832681"/>
            <a:ext cx="1881541" cy="1411156"/>
          </a:xfrm>
          <a:prstGeom prst="rect">
            <a:avLst/>
          </a:prstGeom>
        </p:spPr>
      </p:pic>
      <p:pic>
        <p:nvPicPr>
          <p:cNvPr id="11" name="Picture 10" descr="Diagram, engineering drawing&#10;&#10;Description automatically generated">
            <a:extLst>
              <a:ext uri="{FF2B5EF4-FFF2-40B4-BE49-F238E27FC236}">
                <a16:creationId xmlns:a16="http://schemas.microsoft.com/office/drawing/2014/main" id="{A8CD9E2B-CB11-C747-A58D-C4937ACB8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830705" y="3840052"/>
            <a:ext cx="1881541" cy="1411156"/>
          </a:xfrm>
          <a:prstGeom prst="rect">
            <a:avLst/>
          </a:prstGeom>
        </p:spPr>
      </p:pic>
      <p:pic>
        <p:nvPicPr>
          <p:cNvPr id="12" name="Picture 11" descr="Diagram, engineering drawing&#10;&#10;Description automatically generated">
            <a:extLst>
              <a:ext uri="{FF2B5EF4-FFF2-40B4-BE49-F238E27FC236}">
                <a16:creationId xmlns:a16="http://schemas.microsoft.com/office/drawing/2014/main" id="{F5A0BE20-FEDF-8245-B789-D606934CF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332857" y="3840052"/>
            <a:ext cx="1881541" cy="1411156"/>
          </a:xfrm>
          <a:prstGeom prst="rect">
            <a:avLst/>
          </a:prstGeom>
        </p:spPr>
      </p:pic>
      <p:pic>
        <p:nvPicPr>
          <p:cNvPr id="13" name="Picture 12" descr="Diagram, engineering drawing&#10;&#10;Description automatically generated">
            <a:extLst>
              <a:ext uri="{FF2B5EF4-FFF2-40B4-BE49-F238E27FC236}">
                <a16:creationId xmlns:a16="http://schemas.microsoft.com/office/drawing/2014/main" id="{043E13EC-5774-F04A-AB08-673CBD2CA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892292" y="1844889"/>
            <a:ext cx="1881541" cy="1411156"/>
          </a:xfrm>
          <a:prstGeom prst="rect">
            <a:avLst/>
          </a:prstGeom>
        </p:spPr>
      </p:pic>
      <p:pic>
        <p:nvPicPr>
          <p:cNvPr id="15" name="Picture 14" descr="Diagram, engineering drawing&#10;&#10;Description automatically generated">
            <a:extLst>
              <a:ext uri="{FF2B5EF4-FFF2-40B4-BE49-F238E27FC236}">
                <a16:creationId xmlns:a16="http://schemas.microsoft.com/office/drawing/2014/main" id="{13173F21-2D8A-7544-974B-25FB5E029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892292" y="3808678"/>
            <a:ext cx="1881541" cy="1411156"/>
          </a:xfrm>
          <a:prstGeom prst="rect">
            <a:avLst/>
          </a:prstGeom>
        </p:spPr>
      </p:pic>
      <p:pic>
        <p:nvPicPr>
          <p:cNvPr id="17" name="Picture 16" descr="Diagram, engineering drawing&#10;&#10;Description automatically generated">
            <a:extLst>
              <a:ext uri="{FF2B5EF4-FFF2-40B4-BE49-F238E27FC236}">
                <a16:creationId xmlns:a16="http://schemas.microsoft.com/office/drawing/2014/main" id="{BB18D835-CF8E-1F40-9277-689F12656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374063" y="1844890"/>
            <a:ext cx="1881541" cy="1411156"/>
          </a:xfrm>
          <a:prstGeom prst="rect">
            <a:avLst/>
          </a:prstGeom>
        </p:spPr>
      </p:pic>
      <p:pic>
        <p:nvPicPr>
          <p:cNvPr id="18" name="Picture 17" descr="Diagram, engineering drawing&#10;&#10;Description automatically generated">
            <a:extLst>
              <a:ext uri="{FF2B5EF4-FFF2-40B4-BE49-F238E27FC236}">
                <a16:creationId xmlns:a16="http://schemas.microsoft.com/office/drawing/2014/main" id="{840DA0C0-410E-DF4B-8853-7810AA373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235191" y="1844889"/>
            <a:ext cx="1881541" cy="1411156"/>
          </a:xfrm>
          <a:prstGeom prst="rect">
            <a:avLst/>
          </a:prstGeom>
        </p:spPr>
      </p:pic>
      <p:pic>
        <p:nvPicPr>
          <p:cNvPr id="19" name="Picture 18" descr="Diagram, engineering drawing&#10;&#10;Description automatically generated">
            <a:extLst>
              <a:ext uri="{FF2B5EF4-FFF2-40B4-BE49-F238E27FC236}">
                <a16:creationId xmlns:a16="http://schemas.microsoft.com/office/drawing/2014/main" id="{FE8BA1C6-AE8A-BC4E-8404-9A7C4937C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235192" y="3840051"/>
            <a:ext cx="1881541" cy="1411156"/>
          </a:xfrm>
          <a:prstGeom prst="rect">
            <a:avLst/>
          </a:prstGeom>
        </p:spPr>
      </p:pic>
      <p:pic>
        <p:nvPicPr>
          <p:cNvPr id="20" name="Picture 19" descr="Diagram, engineering drawing&#10;&#10;Description automatically generated">
            <a:extLst>
              <a:ext uri="{FF2B5EF4-FFF2-40B4-BE49-F238E27FC236}">
                <a16:creationId xmlns:a16="http://schemas.microsoft.com/office/drawing/2014/main" id="{F20CA701-3981-544B-8F2A-F3FEEBD30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266963" y="1844889"/>
            <a:ext cx="1881541" cy="1411156"/>
          </a:xfrm>
          <a:prstGeom prst="rect">
            <a:avLst/>
          </a:prstGeom>
        </p:spPr>
      </p:pic>
      <p:pic>
        <p:nvPicPr>
          <p:cNvPr id="21" name="Picture 20" descr="Diagram, engineering drawing&#10;&#10;Description automatically generated">
            <a:extLst>
              <a:ext uri="{FF2B5EF4-FFF2-40B4-BE49-F238E27FC236}">
                <a16:creationId xmlns:a16="http://schemas.microsoft.com/office/drawing/2014/main" id="{41A5F6AE-0465-3C4D-BA88-1708F430E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266962" y="3840051"/>
            <a:ext cx="1881541" cy="1411156"/>
          </a:xfrm>
          <a:prstGeom prst="rect">
            <a:avLst/>
          </a:prstGeom>
        </p:spPr>
      </p:pic>
      <p:pic>
        <p:nvPicPr>
          <p:cNvPr id="22" name="Picture 21" descr="Diagram, engineering drawing&#10;&#10;Description automatically generated">
            <a:extLst>
              <a:ext uri="{FF2B5EF4-FFF2-40B4-BE49-F238E27FC236}">
                <a16:creationId xmlns:a16="http://schemas.microsoft.com/office/drawing/2014/main" id="{5A82525C-C9F3-4B48-B0D1-ECCECC17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646401" y="2453061"/>
            <a:ext cx="1881541" cy="1411156"/>
          </a:xfrm>
          <a:prstGeom prst="rect">
            <a:avLst/>
          </a:prstGeom>
        </p:spPr>
      </p:pic>
      <p:pic>
        <p:nvPicPr>
          <p:cNvPr id="23" name="Picture 22" descr="Diagram, engineering drawing&#10;&#10;Description automatically generated">
            <a:extLst>
              <a:ext uri="{FF2B5EF4-FFF2-40B4-BE49-F238E27FC236}">
                <a16:creationId xmlns:a16="http://schemas.microsoft.com/office/drawing/2014/main" id="{6E5F109B-F7B2-5A4D-89DA-4B3F083A7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07381" y="1997289"/>
            <a:ext cx="1881541" cy="1411156"/>
          </a:xfrm>
          <a:prstGeom prst="rect">
            <a:avLst/>
          </a:prstGeom>
        </p:spPr>
      </p:pic>
      <p:pic>
        <p:nvPicPr>
          <p:cNvPr id="24" name="Picture 23" descr="Diagram, engineering drawing&#10;&#10;Description automatically generated">
            <a:extLst>
              <a:ext uri="{FF2B5EF4-FFF2-40B4-BE49-F238E27FC236}">
                <a16:creationId xmlns:a16="http://schemas.microsoft.com/office/drawing/2014/main" id="{92B07186-C085-1143-B7F4-8BD9CFE29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21517" y="3992451"/>
            <a:ext cx="1881541" cy="1411156"/>
          </a:xfrm>
          <a:prstGeom prst="rect">
            <a:avLst/>
          </a:prstGeom>
        </p:spPr>
      </p:pic>
      <p:pic>
        <p:nvPicPr>
          <p:cNvPr id="25" name="Picture 24" descr="Diagram, engineering drawing&#10;&#10;Description automatically generated">
            <a:extLst>
              <a:ext uri="{FF2B5EF4-FFF2-40B4-BE49-F238E27FC236}">
                <a16:creationId xmlns:a16="http://schemas.microsoft.com/office/drawing/2014/main" id="{3FBD5DA7-93C5-2C42-9AC6-8B3A2530C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480952" y="3985081"/>
            <a:ext cx="1881541" cy="1411156"/>
          </a:xfrm>
          <a:prstGeom prst="rect">
            <a:avLst/>
          </a:prstGeom>
        </p:spPr>
      </p:pic>
      <p:pic>
        <p:nvPicPr>
          <p:cNvPr id="26" name="Picture 25" descr="Diagram, engineering drawing&#10;&#10;Description automatically generated">
            <a:extLst>
              <a:ext uri="{FF2B5EF4-FFF2-40B4-BE49-F238E27FC236}">
                <a16:creationId xmlns:a16="http://schemas.microsoft.com/office/drawing/2014/main" id="{132C44F8-F811-414E-9336-FE57640F4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983105" y="3992452"/>
            <a:ext cx="1881541" cy="1411156"/>
          </a:xfrm>
          <a:prstGeom prst="rect">
            <a:avLst/>
          </a:prstGeom>
        </p:spPr>
      </p:pic>
      <p:pic>
        <p:nvPicPr>
          <p:cNvPr id="27" name="Picture 26" descr="Diagram, engineering drawing&#10;&#10;Description automatically generated">
            <a:extLst>
              <a:ext uri="{FF2B5EF4-FFF2-40B4-BE49-F238E27FC236}">
                <a16:creationId xmlns:a16="http://schemas.microsoft.com/office/drawing/2014/main" id="{CF808582-D9A5-1D44-B007-F4C82DADE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485257" y="3992452"/>
            <a:ext cx="1881541" cy="1411156"/>
          </a:xfrm>
          <a:prstGeom prst="rect">
            <a:avLst/>
          </a:prstGeom>
        </p:spPr>
      </p:pic>
      <p:pic>
        <p:nvPicPr>
          <p:cNvPr id="28" name="Picture 27" descr="Diagram, engineering drawing&#10;&#10;Description automatically generated">
            <a:extLst>
              <a:ext uri="{FF2B5EF4-FFF2-40B4-BE49-F238E27FC236}">
                <a16:creationId xmlns:a16="http://schemas.microsoft.com/office/drawing/2014/main" id="{C920B10A-2708-4344-B3F6-ACF75AD81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044692" y="1997289"/>
            <a:ext cx="1881541" cy="1411156"/>
          </a:xfrm>
          <a:prstGeom prst="rect">
            <a:avLst/>
          </a:prstGeom>
        </p:spPr>
      </p:pic>
      <p:pic>
        <p:nvPicPr>
          <p:cNvPr id="29" name="Picture 28" descr="Diagram, engineering drawing&#10;&#10;Description automatically generated">
            <a:extLst>
              <a:ext uri="{FF2B5EF4-FFF2-40B4-BE49-F238E27FC236}">
                <a16:creationId xmlns:a16="http://schemas.microsoft.com/office/drawing/2014/main" id="{C49A0BDF-D4C9-A644-B987-69CE8B522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044692" y="3961078"/>
            <a:ext cx="1881541" cy="1411156"/>
          </a:xfrm>
          <a:prstGeom prst="rect">
            <a:avLst/>
          </a:prstGeom>
        </p:spPr>
      </p:pic>
      <p:pic>
        <p:nvPicPr>
          <p:cNvPr id="30" name="Picture 29" descr="Diagram, engineering drawing&#10;&#10;Description automatically generated">
            <a:extLst>
              <a:ext uri="{FF2B5EF4-FFF2-40B4-BE49-F238E27FC236}">
                <a16:creationId xmlns:a16="http://schemas.microsoft.com/office/drawing/2014/main" id="{874EFF16-E026-B144-847C-1A4FA3C5A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526463" y="1997290"/>
            <a:ext cx="1881541" cy="1411156"/>
          </a:xfrm>
          <a:prstGeom prst="rect">
            <a:avLst/>
          </a:prstGeom>
        </p:spPr>
      </p:pic>
      <p:pic>
        <p:nvPicPr>
          <p:cNvPr id="31" name="Picture 30" descr="Diagram, engineering drawing&#10;&#10;Description automatically generated">
            <a:extLst>
              <a:ext uri="{FF2B5EF4-FFF2-40B4-BE49-F238E27FC236}">
                <a16:creationId xmlns:a16="http://schemas.microsoft.com/office/drawing/2014/main" id="{A872A3D3-0296-0544-989D-9A5B60196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2791" y="1997289"/>
            <a:ext cx="1881541" cy="1411156"/>
          </a:xfrm>
          <a:prstGeom prst="rect">
            <a:avLst/>
          </a:prstGeom>
        </p:spPr>
      </p:pic>
      <p:pic>
        <p:nvPicPr>
          <p:cNvPr id="32" name="Picture 31" descr="Diagram, engineering drawing&#10;&#10;Description automatically generated">
            <a:extLst>
              <a:ext uri="{FF2B5EF4-FFF2-40B4-BE49-F238E27FC236}">
                <a16:creationId xmlns:a16="http://schemas.microsoft.com/office/drawing/2014/main" id="{D153003F-6B34-AC45-8BE0-C875A363B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2792" y="3992451"/>
            <a:ext cx="1881541" cy="1411156"/>
          </a:xfrm>
          <a:prstGeom prst="rect">
            <a:avLst/>
          </a:prstGeom>
        </p:spPr>
      </p:pic>
      <p:pic>
        <p:nvPicPr>
          <p:cNvPr id="33" name="Picture 32" descr="Diagram, engineering drawing&#10;&#10;Description automatically generated">
            <a:extLst>
              <a:ext uri="{FF2B5EF4-FFF2-40B4-BE49-F238E27FC236}">
                <a16:creationId xmlns:a16="http://schemas.microsoft.com/office/drawing/2014/main" id="{0BD22F1A-2D39-4D4F-911E-A66151EDF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419363" y="1997289"/>
            <a:ext cx="1881541" cy="1411156"/>
          </a:xfrm>
          <a:prstGeom prst="rect">
            <a:avLst/>
          </a:prstGeom>
        </p:spPr>
      </p:pic>
      <p:pic>
        <p:nvPicPr>
          <p:cNvPr id="34" name="Picture 33" descr="Diagram, engineering drawing&#10;&#10;Description automatically generated">
            <a:extLst>
              <a:ext uri="{FF2B5EF4-FFF2-40B4-BE49-F238E27FC236}">
                <a16:creationId xmlns:a16="http://schemas.microsoft.com/office/drawing/2014/main" id="{AA8CFF20-4D43-2A49-8A7D-B65C7599A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419362" y="3992451"/>
            <a:ext cx="1881541" cy="1411156"/>
          </a:xfrm>
          <a:prstGeom prst="rect">
            <a:avLst/>
          </a:prstGeom>
        </p:spPr>
      </p:pic>
      <p:pic>
        <p:nvPicPr>
          <p:cNvPr id="35" name="Picture 34" descr="Diagram, engineering drawing&#10;&#10;Description automatically generated">
            <a:extLst>
              <a:ext uri="{FF2B5EF4-FFF2-40B4-BE49-F238E27FC236}">
                <a16:creationId xmlns:a16="http://schemas.microsoft.com/office/drawing/2014/main" id="{46F35703-2380-4A48-8D1F-4CD97D006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038447" y="1997289"/>
            <a:ext cx="1881541" cy="1411156"/>
          </a:xfrm>
          <a:prstGeom prst="rect">
            <a:avLst/>
          </a:prstGeom>
        </p:spPr>
      </p:pic>
      <p:pic>
        <p:nvPicPr>
          <p:cNvPr id="36" name="Picture 35" descr="Diagram, engineering drawing&#10;&#10;Description automatically generated">
            <a:extLst>
              <a:ext uri="{FF2B5EF4-FFF2-40B4-BE49-F238E27FC236}">
                <a16:creationId xmlns:a16="http://schemas.microsoft.com/office/drawing/2014/main" id="{45067A68-55B8-3D45-8421-D713992B0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059781" y="2149689"/>
            <a:ext cx="1881541" cy="1411156"/>
          </a:xfrm>
          <a:prstGeom prst="rect">
            <a:avLst/>
          </a:prstGeom>
        </p:spPr>
      </p:pic>
      <p:pic>
        <p:nvPicPr>
          <p:cNvPr id="37" name="Picture 36" descr="Diagram, engineering drawing&#10;&#10;Description automatically generated">
            <a:extLst>
              <a:ext uri="{FF2B5EF4-FFF2-40B4-BE49-F238E27FC236}">
                <a16:creationId xmlns:a16="http://schemas.microsoft.com/office/drawing/2014/main" id="{014DA5FE-DF14-9C41-9586-F6B388686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073917" y="4144851"/>
            <a:ext cx="1881541" cy="1411156"/>
          </a:xfrm>
          <a:prstGeom prst="rect">
            <a:avLst/>
          </a:prstGeom>
        </p:spPr>
      </p:pic>
      <p:pic>
        <p:nvPicPr>
          <p:cNvPr id="38" name="Picture 37" descr="Diagram, engineering drawing&#10;&#10;Description automatically generated">
            <a:extLst>
              <a:ext uri="{FF2B5EF4-FFF2-40B4-BE49-F238E27FC236}">
                <a16:creationId xmlns:a16="http://schemas.microsoft.com/office/drawing/2014/main" id="{7FCC162B-E434-214D-BB16-D56903DE4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633352" y="4137481"/>
            <a:ext cx="1881541" cy="1411156"/>
          </a:xfrm>
          <a:prstGeom prst="rect">
            <a:avLst/>
          </a:prstGeom>
        </p:spPr>
      </p:pic>
      <p:pic>
        <p:nvPicPr>
          <p:cNvPr id="39" name="Picture 38" descr="Diagram, engineering drawing&#10;&#10;Description automatically generated">
            <a:extLst>
              <a:ext uri="{FF2B5EF4-FFF2-40B4-BE49-F238E27FC236}">
                <a16:creationId xmlns:a16="http://schemas.microsoft.com/office/drawing/2014/main" id="{0CBFBA06-4857-E147-9A5B-CCF25522A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135505" y="4144852"/>
            <a:ext cx="1881541" cy="1411156"/>
          </a:xfrm>
          <a:prstGeom prst="rect">
            <a:avLst/>
          </a:prstGeom>
        </p:spPr>
      </p:pic>
      <p:pic>
        <p:nvPicPr>
          <p:cNvPr id="40" name="Picture 39" descr="Diagram, engineering drawing&#10;&#10;Description automatically generated">
            <a:extLst>
              <a:ext uri="{FF2B5EF4-FFF2-40B4-BE49-F238E27FC236}">
                <a16:creationId xmlns:a16="http://schemas.microsoft.com/office/drawing/2014/main" id="{10E2D222-57C0-F546-A7C4-D36A125E7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637657" y="4144852"/>
            <a:ext cx="1881541" cy="1411156"/>
          </a:xfrm>
          <a:prstGeom prst="rect">
            <a:avLst/>
          </a:prstGeom>
        </p:spPr>
      </p:pic>
      <p:pic>
        <p:nvPicPr>
          <p:cNvPr id="41" name="Picture 40" descr="Diagram, engineering drawing&#10;&#10;Description automatically generated">
            <a:extLst>
              <a:ext uri="{FF2B5EF4-FFF2-40B4-BE49-F238E27FC236}">
                <a16:creationId xmlns:a16="http://schemas.microsoft.com/office/drawing/2014/main" id="{C0F3D200-732C-714C-9343-7BF7D0E1F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197092" y="2149689"/>
            <a:ext cx="1881541" cy="1411156"/>
          </a:xfrm>
          <a:prstGeom prst="rect">
            <a:avLst/>
          </a:prstGeom>
        </p:spPr>
      </p:pic>
      <p:pic>
        <p:nvPicPr>
          <p:cNvPr id="42" name="Picture 41" descr="Diagram, engineering drawing&#10;&#10;Description automatically generated">
            <a:extLst>
              <a:ext uri="{FF2B5EF4-FFF2-40B4-BE49-F238E27FC236}">
                <a16:creationId xmlns:a16="http://schemas.microsoft.com/office/drawing/2014/main" id="{2EBB5151-52E4-C64A-8478-E4F9EAB89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197092" y="4113478"/>
            <a:ext cx="1881541" cy="1411156"/>
          </a:xfrm>
          <a:prstGeom prst="rect">
            <a:avLst/>
          </a:prstGeom>
        </p:spPr>
      </p:pic>
      <p:pic>
        <p:nvPicPr>
          <p:cNvPr id="43" name="Picture 42" descr="Diagram, engineering drawing&#10;&#10;Description automatically generated">
            <a:extLst>
              <a:ext uri="{FF2B5EF4-FFF2-40B4-BE49-F238E27FC236}">
                <a16:creationId xmlns:a16="http://schemas.microsoft.com/office/drawing/2014/main" id="{F66A18F2-EC40-7942-AA7D-E05A37D2A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678863" y="2149690"/>
            <a:ext cx="1881541" cy="1411156"/>
          </a:xfrm>
          <a:prstGeom prst="rect">
            <a:avLst/>
          </a:prstGeom>
        </p:spPr>
      </p:pic>
      <p:pic>
        <p:nvPicPr>
          <p:cNvPr id="44" name="Picture 43" descr="Diagram, engineering drawing&#10;&#10;Description automatically generated">
            <a:extLst>
              <a:ext uri="{FF2B5EF4-FFF2-40B4-BE49-F238E27FC236}">
                <a16:creationId xmlns:a16="http://schemas.microsoft.com/office/drawing/2014/main" id="{C6ADDFC7-78E4-F145-A6E1-D0B316BD5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9609" y="2149689"/>
            <a:ext cx="1881541" cy="1411156"/>
          </a:xfrm>
          <a:prstGeom prst="rect">
            <a:avLst/>
          </a:prstGeom>
        </p:spPr>
      </p:pic>
      <p:pic>
        <p:nvPicPr>
          <p:cNvPr id="45" name="Picture 44" descr="Diagram, engineering drawing&#10;&#10;Description automatically generated">
            <a:extLst>
              <a:ext uri="{FF2B5EF4-FFF2-40B4-BE49-F238E27FC236}">
                <a16:creationId xmlns:a16="http://schemas.microsoft.com/office/drawing/2014/main" id="{85029268-37FE-8E4E-9D89-DCD010755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9608" y="4144851"/>
            <a:ext cx="1881541" cy="1411156"/>
          </a:xfrm>
          <a:prstGeom prst="rect">
            <a:avLst/>
          </a:prstGeom>
        </p:spPr>
      </p:pic>
      <p:pic>
        <p:nvPicPr>
          <p:cNvPr id="46" name="Picture 45" descr="Diagram, engineering drawing&#10;&#10;Description automatically generated">
            <a:extLst>
              <a:ext uri="{FF2B5EF4-FFF2-40B4-BE49-F238E27FC236}">
                <a16:creationId xmlns:a16="http://schemas.microsoft.com/office/drawing/2014/main" id="{C92389B0-E2AA-0943-A8A9-1C5FFA433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571763" y="2149689"/>
            <a:ext cx="1881541" cy="1411156"/>
          </a:xfrm>
          <a:prstGeom prst="rect">
            <a:avLst/>
          </a:prstGeom>
        </p:spPr>
      </p:pic>
      <p:pic>
        <p:nvPicPr>
          <p:cNvPr id="47" name="Picture 46" descr="Diagram, engineering drawing&#10;&#10;Description automatically generated">
            <a:extLst>
              <a:ext uri="{FF2B5EF4-FFF2-40B4-BE49-F238E27FC236}">
                <a16:creationId xmlns:a16="http://schemas.microsoft.com/office/drawing/2014/main" id="{60881821-9A23-B745-8972-F5EBDC413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571762" y="4144851"/>
            <a:ext cx="1881541" cy="1411156"/>
          </a:xfrm>
          <a:prstGeom prst="rect">
            <a:avLst/>
          </a:prstGeom>
        </p:spPr>
      </p:pic>
      <p:pic>
        <p:nvPicPr>
          <p:cNvPr id="48" name="Picture 47" descr="Diagram, engineering drawing&#10;&#10;Description automatically generated">
            <a:extLst>
              <a:ext uri="{FF2B5EF4-FFF2-40B4-BE49-F238E27FC236}">
                <a16:creationId xmlns:a16="http://schemas.microsoft.com/office/drawing/2014/main" id="{DAA076A5-A10E-E54D-9929-841F5FDCA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190847" y="2149689"/>
            <a:ext cx="1881541" cy="1411156"/>
          </a:xfrm>
          <a:prstGeom prst="rect">
            <a:avLst/>
          </a:prstGeom>
        </p:spPr>
      </p:pic>
      <p:pic>
        <p:nvPicPr>
          <p:cNvPr id="49" name="Picture 48" descr="Diagram, engineering drawing&#10;&#10;Description automatically generated">
            <a:extLst>
              <a:ext uri="{FF2B5EF4-FFF2-40B4-BE49-F238E27FC236}">
                <a16:creationId xmlns:a16="http://schemas.microsoft.com/office/drawing/2014/main" id="{46735519-215D-AB47-B53F-3F4F8B918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212181" y="2302089"/>
            <a:ext cx="1881541" cy="1411156"/>
          </a:xfrm>
          <a:prstGeom prst="rect">
            <a:avLst/>
          </a:prstGeom>
        </p:spPr>
      </p:pic>
      <p:pic>
        <p:nvPicPr>
          <p:cNvPr id="50" name="Picture 49" descr="Diagram, engineering drawing&#10;&#10;Description automatically generated">
            <a:extLst>
              <a:ext uri="{FF2B5EF4-FFF2-40B4-BE49-F238E27FC236}">
                <a16:creationId xmlns:a16="http://schemas.microsoft.com/office/drawing/2014/main" id="{9C3EE36A-31C6-FE4D-9120-5EC05B94D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226317" y="4297251"/>
            <a:ext cx="1881541" cy="1411156"/>
          </a:xfrm>
          <a:prstGeom prst="rect">
            <a:avLst/>
          </a:prstGeom>
        </p:spPr>
      </p:pic>
      <p:pic>
        <p:nvPicPr>
          <p:cNvPr id="51" name="Picture 50" descr="Diagram, engineering drawing&#10;&#10;Description automatically generated">
            <a:extLst>
              <a:ext uri="{FF2B5EF4-FFF2-40B4-BE49-F238E27FC236}">
                <a16:creationId xmlns:a16="http://schemas.microsoft.com/office/drawing/2014/main" id="{147FC5F3-471B-2047-92B3-9BA1380EA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785752" y="4289881"/>
            <a:ext cx="1881541" cy="1411156"/>
          </a:xfrm>
          <a:prstGeom prst="rect">
            <a:avLst/>
          </a:prstGeom>
        </p:spPr>
      </p:pic>
      <p:pic>
        <p:nvPicPr>
          <p:cNvPr id="52" name="Picture 51" descr="Diagram, engineering drawing&#10;&#10;Description automatically generated">
            <a:extLst>
              <a:ext uri="{FF2B5EF4-FFF2-40B4-BE49-F238E27FC236}">
                <a16:creationId xmlns:a16="http://schemas.microsoft.com/office/drawing/2014/main" id="{79F41546-AB18-554F-B136-C58798F46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287905" y="4297252"/>
            <a:ext cx="1881541" cy="1411156"/>
          </a:xfrm>
          <a:prstGeom prst="rect">
            <a:avLst/>
          </a:prstGeom>
        </p:spPr>
      </p:pic>
      <p:pic>
        <p:nvPicPr>
          <p:cNvPr id="53" name="Picture 52" descr="Diagram, engineering drawing&#10;&#10;Description automatically generated">
            <a:extLst>
              <a:ext uri="{FF2B5EF4-FFF2-40B4-BE49-F238E27FC236}">
                <a16:creationId xmlns:a16="http://schemas.microsoft.com/office/drawing/2014/main" id="{DBCB9088-4821-CD47-A187-25D69D0FA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790057" y="4297252"/>
            <a:ext cx="1881541" cy="1411156"/>
          </a:xfrm>
          <a:prstGeom prst="rect">
            <a:avLst/>
          </a:prstGeom>
        </p:spPr>
      </p:pic>
      <p:pic>
        <p:nvPicPr>
          <p:cNvPr id="54" name="Picture 53" descr="Diagram, engineering drawing&#10;&#10;Description automatically generated">
            <a:extLst>
              <a:ext uri="{FF2B5EF4-FFF2-40B4-BE49-F238E27FC236}">
                <a16:creationId xmlns:a16="http://schemas.microsoft.com/office/drawing/2014/main" id="{5F8B815F-F2A1-1A49-AA30-915266ED3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349492" y="2302089"/>
            <a:ext cx="1881541" cy="1411156"/>
          </a:xfrm>
          <a:prstGeom prst="rect">
            <a:avLst/>
          </a:prstGeom>
        </p:spPr>
      </p:pic>
      <p:pic>
        <p:nvPicPr>
          <p:cNvPr id="55" name="Picture 54" descr="Diagram, engineering drawing&#10;&#10;Description automatically generated">
            <a:extLst>
              <a:ext uri="{FF2B5EF4-FFF2-40B4-BE49-F238E27FC236}">
                <a16:creationId xmlns:a16="http://schemas.microsoft.com/office/drawing/2014/main" id="{608F95E4-723E-804C-B552-2A576A88D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349492" y="4265878"/>
            <a:ext cx="1881541" cy="1411156"/>
          </a:xfrm>
          <a:prstGeom prst="rect">
            <a:avLst/>
          </a:prstGeom>
        </p:spPr>
      </p:pic>
      <p:pic>
        <p:nvPicPr>
          <p:cNvPr id="56" name="Picture 55" descr="Diagram, engineering drawing&#10;&#10;Description automatically generated">
            <a:extLst>
              <a:ext uri="{FF2B5EF4-FFF2-40B4-BE49-F238E27FC236}">
                <a16:creationId xmlns:a16="http://schemas.microsoft.com/office/drawing/2014/main" id="{FD495F86-E47D-A242-BCBE-501A7E1D1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831263" y="2302090"/>
            <a:ext cx="1881541" cy="1411156"/>
          </a:xfrm>
          <a:prstGeom prst="rect">
            <a:avLst/>
          </a:prstGeom>
        </p:spPr>
      </p:pic>
      <p:pic>
        <p:nvPicPr>
          <p:cNvPr id="57" name="Picture 56" descr="Diagram, engineering drawing&#10;&#10;Description automatically generated">
            <a:extLst>
              <a:ext uri="{FF2B5EF4-FFF2-40B4-BE49-F238E27FC236}">
                <a16:creationId xmlns:a16="http://schemas.microsoft.com/office/drawing/2014/main" id="{8FF23FA7-45F5-7149-956C-705B1B720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22009" y="2302089"/>
            <a:ext cx="1881541" cy="1411156"/>
          </a:xfrm>
          <a:prstGeom prst="rect">
            <a:avLst/>
          </a:prstGeom>
        </p:spPr>
      </p:pic>
      <p:pic>
        <p:nvPicPr>
          <p:cNvPr id="58" name="Picture 5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74C9CB5-1DD6-A348-BEC4-14E54F36C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22008" y="4297251"/>
            <a:ext cx="1881541" cy="1411156"/>
          </a:xfrm>
          <a:prstGeom prst="rect">
            <a:avLst/>
          </a:prstGeom>
        </p:spPr>
      </p:pic>
      <p:pic>
        <p:nvPicPr>
          <p:cNvPr id="59" name="Picture 58" descr="Diagram, engineering drawing&#10;&#10;Description automatically generated">
            <a:extLst>
              <a:ext uri="{FF2B5EF4-FFF2-40B4-BE49-F238E27FC236}">
                <a16:creationId xmlns:a16="http://schemas.microsoft.com/office/drawing/2014/main" id="{AC18B2E3-E775-1548-A669-25ED62E44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724163" y="2302089"/>
            <a:ext cx="1881541" cy="1411156"/>
          </a:xfrm>
          <a:prstGeom prst="rect">
            <a:avLst/>
          </a:prstGeom>
        </p:spPr>
      </p:pic>
      <p:pic>
        <p:nvPicPr>
          <p:cNvPr id="60" name="Picture 59" descr="Diagram, engineering drawing&#10;&#10;Description automatically generated">
            <a:extLst>
              <a:ext uri="{FF2B5EF4-FFF2-40B4-BE49-F238E27FC236}">
                <a16:creationId xmlns:a16="http://schemas.microsoft.com/office/drawing/2014/main" id="{960FD1C7-3A03-F043-BA41-D4C943081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724162" y="4297251"/>
            <a:ext cx="1881541" cy="1411156"/>
          </a:xfrm>
          <a:prstGeom prst="rect">
            <a:avLst/>
          </a:prstGeom>
        </p:spPr>
      </p:pic>
      <p:pic>
        <p:nvPicPr>
          <p:cNvPr id="61" name="Picture 60" descr="Diagram, engineering drawing&#10;&#10;Description automatically generated">
            <a:extLst>
              <a:ext uri="{FF2B5EF4-FFF2-40B4-BE49-F238E27FC236}">
                <a16:creationId xmlns:a16="http://schemas.microsoft.com/office/drawing/2014/main" id="{AFDDF4D4-4A60-A346-A740-45939E61D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343247" y="2302089"/>
            <a:ext cx="1881541" cy="1411156"/>
          </a:xfrm>
          <a:prstGeom prst="rect">
            <a:avLst/>
          </a:prstGeom>
        </p:spPr>
      </p:pic>
      <p:pic>
        <p:nvPicPr>
          <p:cNvPr id="62" name="Picture 61" descr="Diagram, engineering drawing&#10;&#10;Description automatically generated">
            <a:extLst>
              <a:ext uri="{FF2B5EF4-FFF2-40B4-BE49-F238E27FC236}">
                <a16:creationId xmlns:a16="http://schemas.microsoft.com/office/drawing/2014/main" id="{52BAB93C-54F5-C64A-A893-B358072E6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364581" y="2454489"/>
            <a:ext cx="1881541" cy="1411156"/>
          </a:xfrm>
          <a:prstGeom prst="rect">
            <a:avLst/>
          </a:prstGeom>
        </p:spPr>
      </p:pic>
      <p:pic>
        <p:nvPicPr>
          <p:cNvPr id="63" name="Picture 62" descr="Diagram, engineering drawing&#10;&#10;Description automatically generated">
            <a:extLst>
              <a:ext uri="{FF2B5EF4-FFF2-40B4-BE49-F238E27FC236}">
                <a16:creationId xmlns:a16="http://schemas.microsoft.com/office/drawing/2014/main" id="{04621A15-8CA3-6441-9115-42800DA7F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378717" y="4449651"/>
            <a:ext cx="1881541" cy="1411156"/>
          </a:xfrm>
          <a:prstGeom prst="rect">
            <a:avLst/>
          </a:prstGeom>
        </p:spPr>
      </p:pic>
      <p:pic>
        <p:nvPicPr>
          <p:cNvPr id="64" name="Picture 63" descr="Diagram, engineering drawing&#10;&#10;Description automatically generated">
            <a:extLst>
              <a:ext uri="{FF2B5EF4-FFF2-40B4-BE49-F238E27FC236}">
                <a16:creationId xmlns:a16="http://schemas.microsoft.com/office/drawing/2014/main" id="{6412225C-D1BE-1C49-8972-BD003E188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938152" y="4442281"/>
            <a:ext cx="1881541" cy="1411156"/>
          </a:xfrm>
          <a:prstGeom prst="rect">
            <a:avLst/>
          </a:prstGeom>
        </p:spPr>
      </p:pic>
      <p:pic>
        <p:nvPicPr>
          <p:cNvPr id="65" name="Picture 64" descr="Diagram, engineering drawing&#10;&#10;Description automatically generated">
            <a:extLst>
              <a:ext uri="{FF2B5EF4-FFF2-40B4-BE49-F238E27FC236}">
                <a16:creationId xmlns:a16="http://schemas.microsoft.com/office/drawing/2014/main" id="{78585DDA-786E-3449-A109-7B0CD8C75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440305" y="4449652"/>
            <a:ext cx="1881541" cy="1411156"/>
          </a:xfrm>
          <a:prstGeom prst="rect">
            <a:avLst/>
          </a:prstGeom>
        </p:spPr>
      </p:pic>
      <p:pic>
        <p:nvPicPr>
          <p:cNvPr id="66" name="Picture 65" descr="Diagram, engineering drawing&#10;&#10;Description automatically generated">
            <a:extLst>
              <a:ext uri="{FF2B5EF4-FFF2-40B4-BE49-F238E27FC236}">
                <a16:creationId xmlns:a16="http://schemas.microsoft.com/office/drawing/2014/main" id="{3C53C279-EF11-AF40-9303-C46440168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942457" y="4449652"/>
            <a:ext cx="1881541" cy="1411156"/>
          </a:xfrm>
          <a:prstGeom prst="rect">
            <a:avLst/>
          </a:prstGeom>
        </p:spPr>
      </p:pic>
      <p:pic>
        <p:nvPicPr>
          <p:cNvPr id="67" name="Picture 66" descr="Diagram, engineering drawing&#10;&#10;Description automatically generated">
            <a:extLst>
              <a:ext uri="{FF2B5EF4-FFF2-40B4-BE49-F238E27FC236}">
                <a16:creationId xmlns:a16="http://schemas.microsoft.com/office/drawing/2014/main" id="{F1DF03FE-A60B-9047-9985-83704CE11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01892" y="2454489"/>
            <a:ext cx="1881541" cy="1411156"/>
          </a:xfrm>
          <a:prstGeom prst="rect">
            <a:avLst/>
          </a:prstGeom>
        </p:spPr>
      </p:pic>
      <p:pic>
        <p:nvPicPr>
          <p:cNvPr id="68" name="Picture 67" descr="Diagram, engineering drawing&#10;&#10;Description automatically generated">
            <a:extLst>
              <a:ext uri="{FF2B5EF4-FFF2-40B4-BE49-F238E27FC236}">
                <a16:creationId xmlns:a16="http://schemas.microsoft.com/office/drawing/2014/main" id="{067ED5C0-B034-4C44-9FFB-06B61CAB3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01892" y="4418278"/>
            <a:ext cx="1881541" cy="1411156"/>
          </a:xfrm>
          <a:prstGeom prst="rect">
            <a:avLst/>
          </a:prstGeom>
        </p:spPr>
      </p:pic>
      <p:pic>
        <p:nvPicPr>
          <p:cNvPr id="69" name="Picture 68" descr="Diagram, engineering drawing&#10;&#10;Description automatically generated">
            <a:extLst>
              <a:ext uri="{FF2B5EF4-FFF2-40B4-BE49-F238E27FC236}">
                <a16:creationId xmlns:a16="http://schemas.microsoft.com/office/drawing/2014/main" id="{57BE687D-F345-F34E-8AEB-22A4B0205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983663" y="2454490"/>
            <a:ext cx="1881541" cy="1411156"/>
          </a:xfrm>
          <a:prstGeom prst="rect">
            <a:avLst/>
          </a:prstGeom>
        </p:spPr>
      </p:pic>
      <p:pic>
        <p:nvPicPr>
          <p:cNvPr id="70" name="Picture 69" descr="Diagram, engineering drawing&#10;&#10;Description automatically generated">
            <a:extLst>
              <a:ext uri="{FF2B5EF4-FFF2-40B4-BE49-F238E27FC236}">
                <a16:creationId xmlns:a16="http://schemas.microsoft.com/office/drawing/2014/main" id="{CF56CB47-05E8-654E-80BD-47536299A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74409" y="2454489"/>
            <a:ext cx="1881541" cy="1411156"/>
          </a:xfrm>
          <a:prstGeom prst="rect">
            <a:avLst/>
          </a:prstGeom>
        </p:spPr>
      </p:pic>
      <p:pic>
        <p:nvPicPr>
          <p:cNvPr id="71" name="Picture 70" descr="Diagram, engineering drawing&#10;&#10;Description automatically generated">
            <a:extLst>
              <a:ext uri="{FF2B5EF4-FFF2-40B4-BE49-F238E27FC236}">
                <a16:creationId xmlns:a16="http://schemas.microsoft.com/office/drawing/2014/main" id="{1410E286-902C-464B-B48A-C28A4A168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74408" y="4449651"/>
            <a:ext cx="1881541" cy="1411156"/>
          </a:xfrm>
          <a:prstGeom prst="rect">
            <a:avLst/>
          </a:prstGeom>
        </p:spPr>
      </p:pic>
      <p:pic>
        <p:nvPicPr>
          <p:cNvPr id="72" name="Picture 71" descr="Diagram, engineering drawing&#10;&#10;Description automatically generated">
            <a:extLst>
              <a:ext uri="{FF2B5EF4-FFF2-40B4-BE49-F238E27FC236}">
                <a16:creationId xmlns:a16="http://schemas.microsoft.com/office/drawing/2014/main" id="{04A4EDCC-695A-9346-A2AE-DD599F78C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876563" y="2454489"/>
            <a:ext cx="1881541" cy="1411156"/>
          </a:xfrm>
          <a:prstGeom prst="rect">
            <a:avLst/>
          </a:prstGeom>
        </p:spPr>
      </p:pic>
      <p:pic>
        <p:nvPicPr>
          <p:cNvPr id="73" name="Picture 72" descr="Diagram, engineering drawing&#10;&#10;Description automatically generated">
            <a:extLst>
              <a:ext uri="{FF2B5EF4-FFF2-40B4-BE49-F238E27FC236}">
                <a16:creationId xmlns:a16="http://schemas.microsoft.com/office/drawing/2014/main" id="{0F1F7AEA-14E4-A94C-BD81-DB74406C9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876562" y="4449651"/>
            <a:ext cx="1881541" cy="1411156"/>
          </a:xfrm>
          <a:prstGeom prst="rect">
            <a:avLst/>
          </a:prstGeom>
        </p:spPr>
      </p:pic>
      <p:pic>
        <p:nvPicPr>
          <p:cNvPr id="74" name="Picture 73" descr="Diagram, engineering drawing&#10;&#10;Description automatically generated">
            <a:extLst>
              <a:ext uri="{FF2B5EF4-FFF2-40B4-BE49-F238E27FC236}">
                <a16:creationId xmlns:a16="http://schemas.microsoft.com/office/drawing/2014/main" id="{15B979CA-E28E-6F46-8B8B-17948B320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495647" y="2454489"/>
            <a:ext cx="1881541" cy="1411156"/>
          </a:xfrm>
          <a:prstGeom prst="rect">
            <a:avLst/>
          </a:prstGeom>
        </p:spPr>
      </p:pic>
      <p:pic>
        <p:nvPicPr>
          <p:cNvPr id="75" name="Picture 74" descr="Diagram, engineering drawing&#10;&#10;Description automatically generated">
            <a:extLst>
              <a:ext uri="{FF2B5EF4-FFF2-40B4-BE49-F238E27FC236}">
                <a16:creationId xmlns:a16="http://schemas.microsoft.com/office/drawing/2014/main" id="{7037D668-152C-3B49-AC12-3B718F010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516981" y="2606889"/>
            <a:ext cx="1881541" cy="1411156"/>
          </a:xfrm>
          <a:prstGeom prst="rect">
            <a:avLst/>
          </a:prstGeom>
        </p:spPr>
      </p:pic>
      <p:pic>
        <p:nvPicPr>
          <p:cNvPr id="76" name="Picture 7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DA52C77-559E-FC4C-BA52-A0474C9AB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531117" y="4602051"/>
            <a:ext cx="1881541" cy="1411156"/>
          </a:xfrm>
          <a:prstGeom prst="rect">
            <a:avLst/>
          </a:prstGeom>
        </p:spPr>
      </p:pic>
      <p:pic>
        <p:nvPicPr>
          <p:cNvPr id="77" name="Picture 76" descr="Diagram, engineering drawing&#10;&#10;Description automatically generated">
            <a:extLst>
              <a:ext uri="{FF2B5EF4-FFF2-40B4-BE49-F238E27FC236}">
                <a16:creationId xmlns:a16="http://schemas.microsoft.com/office/drawing/2014/main" id="{F1400688-3B2C-E74A-90FB-3F532B921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090552" y="4594681"/>
            <a:ext cx="1881541" cy="1411156"/>
          </a:xfrm>
          <a:prstGeom prst="rect">
            <a:avLst/>
          </a:prstGeom>
        </p:spPr>
      </p:pic>
      <p:pic>
        <p:nvPicPr>
          <p:cNvPr id="78" name="Picture 77" descr="Diagram, engineering drawing&#10;&#10;Description automatically generated">
            <a:extLst>
              <a:ext uri="{FF2B5EF4-FFF2-40B4-BE49-F238E27FC236}">
                <a16:creationId xmlns:a16="http://schemas.microsoft.com/office/drawing/2014/main" id="{7EE87016-87C0-A248-A635-7FA1E045B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592705" y="4602052"/>
            <a:ext cx="1881541" cy="1411156"/>
          </a:xfrm>
          <a:prstGeom prst="rect">
            <a:avLst/>
          </a:prstGeom>
        </p:spPr>
      </p:pic>
      <p:pic>
        <p:nvPicPr>
          <p:cNvPr id="79" name="Picture 78" descr="Diagram, engineering drawing&#10;&#10;Description automatically generated">
            <a:extLst>
              <a:ext uri="{FF2B5EF4-FFF2-40B4-BE49-F238E27FC236}">
                <a16:creationId xmlns:a16="http://schemas.microsoft.com/office/drawing/2014/main" id="{D92EA323-0EB7-FF40-90B7-396220A4E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094857" y="4602052"/>
            <a:ext cx="1881541" cy="1411156"/>
          </a:xfrm>
          <a:prstGeom prst="rect">
            <a:avLst/>
          </a:prstGeom>
        </p:spPr>
      </p:pic>
      <p:pic>
        <p:nvPicPr>
          <p:cNvPr id="80" name="Picture 79" descr="Diagram, engineering drawing&#10;&#10;Description automatically generated">
            <a:extLst>
              <a:ext uri="{FF2B5EF4-FFF2-40B4-BE49-F238E27FC236}">
                <a16:creationId xmlns:a16="http://schemas.microsoft.com/office/drawing/2014/main" id="{782E84B1-A9ED-4445-9A02-543FD50F4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654292" y="2606889"/>
            <a:ext cx="1881541" cy="1411156"/>
          </a:xfrm>
          <a:prstGeom prst="rect">
            <a:avLst/>
          </a:prstGeom>
        </p:spPr>
      </p:pic>
      <p:pic>
        <p:nvPicPr>
          <p:cNvPr id="81" name="Picture 80" descr="Diagram, engineering drawing&#10;&#10;Description automatically generated">
            <a:extLst>
              <a:ext uri="{FF2B5EF4-FFF2-40B4-BE49-F238E27FC236}">
                <a16:creationId xmlns:a16="http://schemas.microsoft.com/office/drawing/2014/main" id="{128DB28A-9FF3-824A-B62C-6B431491F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654292" y="4570678"/>
            <a:ext cx="1881541" cy="1411156"/>
          </a:xfrm>
          <a:prstGeom prst="rect">
            <a:avLst/>
          </a:prstGeom>
        </p:spPr>
      </p:pic>
      <p:pic>
        <p:nvPicPr>
          <p:cNvPr id="82" name="Picture 81" descr="Diagram, engineering drawing&#10;&#10;Description automatically generated">
            <a:extLst>
              <a:ext uri="{FF2B5EF4-FFF2-40B4-BE49-F238E27FC236}">
                <a16:creationId xmlns:a16="http://schemas.microsoft.com/office/drawing/2014/main" id="{A3A3EF86-BF3E-BE4D-92E8-18CE0B283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36063" y="2606890"/>
            <a:ext cx="1881541" cy="1411156"/>
          </a:xfrm>
          <a:prstGeom prst="rect">
            <a:avLst/>
          </a:prstGeom>
        </p:spPr>
      </p:pic>
      <p:pic>
        <p:nvPicPr>
          <p:cNvPr id="83" name="Picture 82" descr="Diagram, engineering drawing&#10;&#10;Description automatically generated">
            <a:extLst>
              <a:ext uri="{FF2B5EF4-FFF2-40B4-BE49-F238E27FC236}">
                <a16:creationId xmlns:a16="http://schemas.microsoft.com/office/drawing/2014/main" id="{4172C181-E311-BA4B-B025-0E112AB73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26809" y="2606889"/>
            <a:ext cx="1881541" cy="1411156"/>
          </a:xfrm>
          <a:prstGeom prst="rect">
            <a:avLst/>
          </a:prstGeom>
        </p:spPr>
      </p:pic>
      <p:pic>
        <p:nvPicPr>
          <p:cNvPr id="84" name="Picture 83" descr="Diagram, engineering drawing&#10;&#10;Description automatically generated">
            <a:extLst>
              <a:ext uri="{FF2B5EF4-FFF2-40B4-BE49-F238E27FC236}">
                <a16:creationId xmlns:a16="http://schemas.microsoft.com/office/drawing/2014/main" id="{17F232DF-60E2-824E-A5BF-9913C90C9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26808" y="4602051"/>
            <a:ext cx="1881541" cy="1411156"/>
          </a:xfrm>
          <a:prstGeom prst="rect">
            <a:avLst/>
          </a:prstGeom>
        </p:spPr>
      </p:pic>
      <p:pic>
        <p:nvPicPr>
          <p:cNvPr id="85" name="Picture 84" descr="Diagram, engineering drawing&#10;&#10;Description automatically generated">
            <a:extLst>
              <a:ext uri="{FF2B5EF4-FFF2-40B4-BE49-F238E27FC236}">
                <a16:creationId xmlns:a16="http://schemas.microsoft.com/office/drawing/2014/main" id="{7922BF7B-EB16-924D-A8C0-BBD77CF80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028963" y="2606889"/>
            <a:ext cx="1881541" cy="1411156"/>
          </a:xfrm>
          <a:prstGeom prst="rect">
            <a:avLst/>
          </a:prstGeom>
        </p:spPr>
      </p:pic>
      <p:pic>
        <p:nvPicPr>
          <p:cNvPr id="86" name="Picture 85" descr="Diagram, engineering drawing&#10;&#10;Description automatically generated">
            <a:extLst>
              <a:ext uri="{FF2B5EF4-FFF2-40B4-BE49-F238E27FC236}">
                <a16:creationId xmlns:a16="http://schemas.microsoft.com/office/drawing/2014/main" id="{A1F24C18-F58E-5F43-9D7F-48151BE32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028962" y="4602051"/>
            <a:ext cx="1881541" cy="1411156"/>
          </a:xfrm>
          <a:prstGeom prst="rect">
            <a:avLst/>
          </a:prstGeom>
        </p:spPr>
      </p:pic>
      <p:pic>
        <p:nvPicPr>
          <p:cNvPr id="87" name="Picture 86" descr="Diagram, engineering drawing&#10;&#10;Description automatically generated">
            <a:extLst>
              <a:ext uri="{FF2B5EF4-FFF2-40B4-BE49-F238E27FC236}">
                <a16:creationId xmlns:a16="http://schemas.microsoft.com/office/drawing/2014/main" id="{BB7E2853-9EE5-FA45-820F-0E4B0B624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648047" y="2606889"/>
            <a:ext cx="1881541" cy="1411156"/>
          </a:xfrm>
          <a:prstGeom prst="rect">
            <a:avLst/>
          </a:prstGeom>
        </p:spPr>
      </p:pic>
      <p:pic>
        <p:nvPicPr>
          <p:cNvPr id="88" name="Picture 87" descr="Diagram, engineering drawing&#10;&#10;Description automatically generated">
            <a:extLst>
              <a:ext uri="{FF2B5EF4-FFF2-40B4-BE49-F238E27FC236}">
                <a16:creationId xmlns:a16="http://schemas.microsoft.com/office/drawing/2014/main" id="{72D34CE8-F355-244A-843F-200B9AC29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669381" y="2759289"/>
            <a:ext cx="1881541" cy="1411156"/>
          </a:xfrm>
          <a:prstGeom prst="rect">
            <a:avLst/>
          </a:prstGeom>
        </p:spPr>
      </p:pic>
      <p:pic>
        <p:nvPicPr>
          <p:cNvPr id="89" name="Picture 88" descr="Diagram, engineering drawing&#10;&#10;Description automatically generated">
            <a:extLst>
              <a:ext uri="{FF2B5EF4-FFF2-40B4-BE49-F238E27FC236}">
                <a16:creationId xmlns:a16="http://schemas.microsoft.com/office/drawing/2014/main" id="{0AE50616-5BCC-804D-BADC-B064AA380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683517" y="4754451"/>
            <a:ext cx="1881541" cy="1411156"/>
          </a:xfrm>
          <a:prstGeom prst="rect">
            <a:avLst/>
          </a:prstGeom>
        </p:spPr>
      </p:pic>
      <p:pic>
        <p:nvPicPr>
          <p:cNvPr id="90" name="Picture 89" descr="Diagram, engineering drawing&#10;&#10;Description automatically generated">
            <a:extLst>
              <a:ext uri="{FF2B5EF4-FFF2-40B4-BE49-F238E27FC236}">
                <a16:creationId xmlns:a16="http://schemas.microsoft.com/office/drawing/2014/main" id="{F4D1B82F-DBEC-5846-BD83-F0C4BC3F6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242952" y="4747081"/>
            <a:ext cx="1881541" cy="1411156"/>
          </a:xfrm>
          <a:prstGeom prst="rect">
            <a:avLst/>
          </a:prstGeom>
        </p:spPr>
      </p:pic>
      <p:pic>
        <p:nvPicPr>
          <p:cNvPr id="91" name="Picture 90" descr="Diagram, engineering drawing&#10;&#10;Description automatically generated">
            <a:extLst>
              <a:ext uri="{FF2B5EF4-FFF2-40B4-BE49-F238E27FC236}">
                <a16:creationId xmlns:a16="http://schemas.microsoft.com/office/drawing/2014/main" id="{70B2B4BF-2E03-6E45-B066-0C05376E1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745105" y="4754452"/>
            <a:ext cx="1881541" cy="1411156"/>
          </a:xfrm>
          <a:prstGeom prst="rect">
            <a:avLst/>
          </a:prstGeom>
        </p:spPr>
      </p:pic>
      <p:pic>
        <p:nvPicPr>
          <p:cNvPr id="92" name="Picture 91" descr="Diagram, engineering drawing&#10;&#10;Description automatically generated">
            <a:extLst>
              <a:ext uri="{FF2B5EF4-FFF2-40B4-BE49-F238E27FC236}">
                <a16:creationId xmlns:a16="http://schemas.microsoft.com/office/drawing/2014/main" id="{0472EDF2-83B9-CA49-82F2-2AFF4C90F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247257" y="4754452"/>
            <a:ext cx="1881541" cy="1411156"/>
          </a:xfrm>
          <a:prstGeom prst="rect">
            <a:avLst/>
          </a:prstGeom>
        </p:spPr>
      </p:pic>
      <p:pic>
        <p:nvPicPr>
          <p:cNvPr id="93" name="Picture 92" descr="Diagram, engineering drawing&#10;&#10;Description automatically generated">
            <a:extLst>
              <a:ext uri="{FF2B5EF4-FFF2-40B4-BE49-F238E27FC236}">
                <a16:creationId xmlns:a16="http://schemas.microsoft.com/office/drawing/2014/main" id="{0DCD42FA-70D9-F844-906B-BC42336AA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806692" y="2759289"/>
            <a:ext cx="1881541" cy="1411156"/>
          </a:xfrm>
          <a:prstGeom prst="rect">
            <a:avLst/>
          </a:prstGeom>
        </p:spPr>
      </p:pic>
      <p:pic>
        <p:nvPicPr>
          <p:cNvPr id="94" name="Picture 93" descr="Diagram, engineering drawing&#10;&#10;Description automatically generated">
            <a:extLst>
              <a:ext uri="{FF2B5EF4-FFF2-40B4-BE49-F238E27FC236}">
                <a16:creationId xmlns:a16="http://schemas.microsoft.com/office/drawing/2014/main" id="{0655C864-37A8-4A45-B644-C9E930078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806692" y="4723078"/>
            <a:ext cx="1881541" cy="1411156"/>
          </a:xfrm>
          <a:prstGeom prst="rect">
            <a:avLst/>
          </a:prstGeom>
        </p:spPr>
      </p:pic>
      <p:pic>
        <p:nvPicPr>
          <p:cNvPr id="95" name="Picture 94" descr="Diagram, engineering drawing&#10;&#10;Description automatically generated">
            <a:extLst>
              <a:ext uri="{FF2B5EF4-FFF2-40B4-BE49-F238E27FC236}">
                <a16:creationId xmlns:a16="http://schemas.microsoft.com/office/drawing/2014/main" id="{52DD519E-47C6-A84F-A73A-9A9805AD0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288463" y="2759290"/>
            <a:ext cx="1881541" cy="1411156"/>
          </a:xfrm>
          <a:prstGeom prst="rect">
            <a:avLst/>
          </a:prstGeom>
        </p:spPr>
      </p:pic>
      <p:pic>
        <p:nvPicPr>
          <p:cNvPr id="96" name="Picture 95" descr="Diagram, engineering drawing&#10;&#10;Description automatically generated">
            <a:extLst>
              <a:ext uri="{FF2B5EF4-FFF2-40B4-BE49-F238E27FC236}">
                <a16:creationId xmlns:a16="http://schemas.microsoft.com/office/drawing/2014/main" id="{DD605237-B42C-4D4D-AB32-A1EDEACB0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79209" y="2759289"/>
            <a:ext cx="1881541" cy="1411156"/>
          </a:xfrm>
          <a:prstGeom prst="rect">
            <a:avLst/>
          </a:prstGeom>
        </p:spPr>
      </p:pic>
      <p:pic>
        <p:nvPicPr>
          <p:cNvPr id="97" name="Picture 96" descr="Diagram, engineering drawing&#10;&#10;Description automatically generated">
            <a:extLst>
              <a:ext uri="{FF2B5EF4-FFF2-40B4-BE49-F238E27FC236}">
                <a16:creationId xmlns:a16="http://schemas.microsoft.com/office/drawing/2014/main" id="{0D9A55F6-BE03-CA4A-92C2-31C79712C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79208" y="4754451"/>
            <a:ext cx="1881541" cy="1411156"/>
          </a:xfrm>
          <a:prstGeom prst="rect">
            <a:avLst/>
          </a:prstGeom>
        </p:spPr>
      </p:pic>
      <p:pic>
        <p:nvPicPr>
          <p:cNvPr id="98" name="Picture 97" descr="Diagram, engineering drawing&#10;&#10;Description automatically generated">
            <a:extLst>
              <a:ext uri="{FF2B5EF4-FFF2-40B4-BE49-F238E27FC236}">
                <a16:creationId xmlns:a16="http://schemas.microsoft.com/office/drawing/2014/main" id="{53BAA442-3B29-6E4A-9A20-EE3923F9F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181363" y="2759289"/>
            <a:ext cx="1881541" cy="1411156"/>
          </a:xfrm>
          <a:prstGeom prst="rect">
            <a:avLst/>
          </a:prstGeom>
        </p:spPr>
      </p:pic>
      <p:pic>
        <p:nvPicPr>
          <p:cNvPr id="99" name="Picture 98" descr="Diagram, engineering drawing&#10;&#10;Description automatically generated">
            <a:extLst>
              <a:ext uri="{FF2B5EF4-FFF2-40B4-BE49-F238E27FC236}">
                <a16:creationId xmlns:a16="http://schemas.microsoft.com/office/drawing/2014/main" id="{D7105C95-4739-614C-98F9-BD0AA081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181362" y="4754451"/>
            <a:ext cx="1881541" cy="1411156"/>
          </a:xfrm>
          <a:prstGeom prst="rect">
            <a:avLst/>
          </a:prstGeom>
        </p:spPr>
      </p:pic>
      <p:pic>
        <p:nvPicPr>
          <p:cNvPr id="100" name="Picture 99" descr="Diagram, engineering drawing&#10;&#10;Description automatically generated">
            <a:extLst>
              <a:ext uri="{FF2B5EF4-FFF2-40B4-BE49-F238E27FC236}">
                <a16:creationId xmlns:a16="http://schemas.microsoft.com/office/drawing/2014/main" id="{EA17F4B2-C4C1-B943-AAF0-281CFD44C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800447" y="2759289"/>
            <a:ext cx="1881541" cy="1411156"/>
          </a:xfrm>
          <a:prstGeom prst="rect">
            <a:avLst/>
          </a:prstGeom>
        </p:spPr>
      </p:pic>
      <p:pic>
        <p:nvPicPr>
          <p:cNvPr id="101" name="Picture 100" descr="Diagram, engineering drawing&#10;&#10;Description automatically generated">
            <a:extLst>
              <a:ext uri="{FF2B5EF4-FFF2-40B4-BE49-F238E27FC236}">
                <a16:creationId xmlns:a16="http://schemas.microsoft.com/office/drawing/2014/main" id="{5E829F5F-0260-054E-8860-D4578CD89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821781" y="2911689"/>
            <a:ext cx="1881541" cy="1411156"/>
          </a:xfrm>
          <a:prstGeom prst="rect">
            <a:avLst/>
          </a:prstGeom>
        </p:spPr>
      </p:pic>
      <p:pic>
        <p:nvPicPr>
          <p:cNvPr id="102" name="Picture 101" descr="Diagram, engineering drawing&#10;&#10;Description automatically generated">
            <a:extLst>
              <a:ext uri="{FF2B5EF4-FFF2-40B4-BE49-F238E27FC236}">
                <a16:creationId xmlns:a16="http://schemas.microsoft.com/office/drawing/2014/main" id="{FC560E2C-A654-2E47-B211-CFEA89977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835917" y="4906851"/>
            <a:ext cx="1881541" cy="1411156"/>
          </a:xfrm>
          <a:prstGeom prst="rect">
            <a:avLst/>
          </a:prstGeom>
        </p:spPr>
      </p:pic>
      <p:pic>
        <p:nvPicPr>
          <p:cNvPr id="103" name="Picture 102" descr="Diagram, engineering drawing&#10;&#10;Description automatically generated">
            <a:extLst>
              <a:ext uri="{FF2B5EF4-FFF2-40B4-BE49-F238E27FC236}">
                <a16:creationId xmlns:a16="http://schemas.microsoft.com/office/drawing/2014/main" id="{BB238817-CC8E-0A4F-B903-60051317E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395352" y="4899481"/>
            <a:ext cx="1881541" cy="1411156"/>
          </a:xfrm>
          <a:prstGeom prst="rect">
            <a:avLst/>
          </a:prstGeom>
        </p:spPr>
      </p:pic>
      <p:pic>
        <p:nvPicPr>
          <p:cNvPr id="104" name="Picture 103" descr="Diagram, engineering drawing&#10;&#10;Description automatically generated">
            <a:extLst>
              <a:ext uri="{FF2B5EF4-FFF2-40B4-BE49-F238E27FC236}">
                <a16:creationId xmlns:a16="http://schemas.microsoft.com/office/drawing/2014/main" id="{71EC59A8-6AFA-A84C-A3C1-194C89065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897505" y="4906852"/>
            <a:ext cx="1881541" cy="1411156"/>
          </a:xfrm>
          <a:prstGeom prst="rect">
            <a:avLst/>
          </a:prstGeom>
        </p:spPr>
      </p:pic>
      <p:pic>
        <p:nvPicPr>
          <p:cNvPr id="105" name="Picture 104" descr="Diagram, engineering drawing&#10;&#10;Description automatically generated">
            <a:extLst>
              <a:ext uri="{FF2B5EF4-FFF2-40B4-BE49-F238E27FC236}">
                <a16:creationId xmlns:a16="http://schemas.microsoft.com/office/drawing/2014/main" id="{5A2231DA-2ED3-2948-B551-1BFB1EE27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399657" y="4906852"/>
            <a:ext cx="1881541" cy="1411156"/>
          </a:xfrm>
          <a:prstGeom prst="rect">
            <a:avLst/>
          </a:prstGeom>
        </p:spPr>
      </p:pic>
      <p:pic>
        <p:nvPicPr>
          <p:cNvPr id="106" name="Picture 105" descr="Diagram, engineering drawing&#10;&#10;Description automatically generated">
            <a:extLst>
              <a:ext uri="{FF2B5EF4-FFF2-40B4-BE49-F238E27FC236}">
                <a16:creationId xmlns:a16="http://schemas.microsoft.com/office/drawing/2014/main" id="{0A2F4D5E-8C0B-064A-8C28-1665761DD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959092" y="2911689"/>
            <a:ext cx="1881541" cy="1411156"/>
          </a:xfrm>
          <a:prstGeom prst="rect">
            <a:avLst/>
          </a:prstGeom>
        </p:spPr>
      </p:pic>
      <p:pic>
        <p:nvPicPr>
          <p:cNvPr id="107" name="Picture 106" descr="Diagram, engineering drawing&#10;&#10;Description automatically generated">
            <a:extLst>
              <a:ext uri="{FF2B5EF4-FFF2-40B4-BE49-F238E27FC236}">
                <a16:creationId xmlns:a16="http://schemas.microsoft.com/office/drawing/2014/main" id="{D52A67B2-F824-3A47-8DB9-68EE32F8E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959092" y="4875478"/>
            <a:ext cx="1881541" cy="1411156"/>
          </a:xfrm>
          <a:prstGeom prst="rect">
            <a:avLst/>
          </a:prstGeom>
        </p:spPr>
      </p:pic>
      <p:pic>
        <p:nvPicPr>
          <p:cNvPr id="108" name="Picture 107" descr="Diagram, engineering drawing&#10;&#10;Description automatically generated">
            <a:extLst>
              <a:ext uri="{FF2B5EF4-FFF2-40B4-BE49-F238E27FC236}">
                <a16:creationId xmlns:a16="http://schemas.microsoft.com/office/drawing/2014/main" id="{ED0EE4BA-7DFA-4045-963E-8C5C19BFC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440863" y="2911690"/>
            <a:ext cx="1881541" cy="1411156"/>
          </a:xfrm>
          <a:prstGeom prst="rect">
            <a:avLst/>
          </a:prstGeom>
        </p:spPr>
      </p:pic>
      <p:pic>
        <p:nvPicPr>
          <p:cNvPr id="109" name="Picture 108" descr="Diagram, engineering drawing&#10;&#10;Description automatically generated">
            <a:extLst>
              <a:ext uri="{FF2B5EF4-FFF2-40B4-BE49-F238E27FC236}">
                <a16:creationId xmlns:a16="http://schemas.microsoft.com/office/drawing/2014/main" id="{798A3AC2-0BD7-6F4A-AF3C-14C2C1E41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31609" y="2911689"/>
            <a:ext cx="1881541" cy="1411156"/>
          </a:xfrm>
          <a:prstGeom prst="rect">
            <a:avLst/>
          </a:prstGeom>
        </p:spPr>
      </p:pic>
      <p:pic>
        <p:nvPicPr>
          <p:cNvPr id="110" name="Picture 109" descr="Diagram, engineering drawing&#10;&#10;Description automatically generated">
            <a:extLst>
              <a:ext uri="{FF2B5EF4-FFF2-40B4-BE49-F238E27FC236}">
                <a16:creationId xmlns:a16="http://schemas.microsoft.com/office/drawing/2014/main" id="{AC2A799E-E7F0-D945-A6A0-305E58B18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31608" y="4906851"/>
            <a:ext cx="1881541" cy="1411156"/>
          </a:xfrm>
          <a:prstGeom prst="rect">
            <a:avLst/>
          </a:prstGeom>
        </p:spPr>
      </p:pic>
      <p:pic>
        <p:nvPicPr>
          <p:cNvPr id="111" name="Picture 110" descr="Diagram, engineering drawing&#10;&#10;Description automatically generated">
            <a:extLst>
              <a:ext uri="{FF2B5EF4-FFF2-40B4-BE49-F238E27FC236}">
                <a16:creationId xmlns:a16="http://schemas.microsoft.com/office/drawing/2014/main" id="{77D37398-F2C6-AD41-B568-6D7A3A0D8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333763" y="2911689"/>
            <a:ext cx="1881541" cy="1411156"/>
          </a:xfrm>
          <a:prstGeom prst="rect">
            <a:avLst/>
          </a:prstGeom>
        </p:spPr>
      </p:pic>
      <p:pic>
        <p:nvPicPr>
          <p:cNvPr id="112" name="Picture 111" descr="Diagram, engineering drawing&#10;&#10;Description automatically generated">
            <a:extLst>
              <a:ext uri="{FF2B5EF4-FFF2-40B4-BE49-F238E27FC236}">
                <a16:creationId xmlns:a16="http://schemas.microsoft.com/office/drawing/2014/main" id="{8DAD4EAA-6A9C-1A4D-B35A-D2077A1D8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333762" y="4906851"/>
            <a:ext cx="1881541" cy="1411156"/>
          </a:xfrm>
          <a:prstGeom prst="rect">
            <a:avLst/>
          </a:prstGeom>
        </p:spPr>
      </p:pic>
      <p:pic>
        <p:nvPicPr>
          <p:cNvPr id="113" name="Picture 112" descr="Diagram, engineering drawing&#10;&#10;Description automatically generated">
            <a:extLst>
              <a:ext uri="{FF2B5EF4-FFF2-40B4-BE49-F238E27FC236}">
                <a16:creationId xmlns:a16="http://schemas.microsoft.com/office/drawing/2014/main" id="{81D03F76-DAA6-F945-84F0-A4EFB8258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952847" y="2911689"/>
            <a:ext cx="1881541" cy="1411156"/>
          </a:xfrm>
          <a:prstGeom prst="rect">
            <a:avLst/>
          </a:prstGeom>
        </p:spPr>
      </p:pic>
      <p:pic>
        <p:nvPicPr>
          <p:cNvPr id="114" name="Picture 113" descr="Diagram, engineering drawing&#10;&#10;Description automatically generated">
            <a:extLst>
              <a:ext uri="{FF2B5EF4-FFF2-40B4-BE49-F238E27FC236}">
                <a16:creationId xmlns:a16="http://schemas.microsoft.com/office/drawing/2014/main" id="{E288D8E7-F1C4-4242-A2D9-7703BD540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974181" y="3064089"/>
            <a:ext cx="1881541" cy="1411156"/>
          </a:xfrm>
          <a:prstGeom prst="rect">
            <a:avLst/>
          </a:prstGeom>
        </p:spPr>
      </p:pic>
      <p:pic>
        <p:nvPicPr>
          <p:cNvPr id="115" name="Picture 114" descr="Diagram, engineering drawing&#10;&#10;Description automatically generated">
            <a:extLst>
              <a:ext uri="{FF2B5EF4-FFF2-40B4-BE49-F238E27FC236}">
                <a16:creationId xmlns:a16="http://schemas.microsoft.com/office/drawing/2014/main" id="{3B815F63-DE97-AB4E-822A-44795397C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988317" y="5059251"/>
            <a:ext cx="1881541" cy="1411156"/>
          </a:xfrm>
          <a:prstGeom prst="rect">
            <a:avLst/>
          </a:prstGeom>
        </p:spPr>
      </p:pic>
      <p:pic>
        <p:nvPicPr>
          <p:cNvPr id="116" name="Picture 115" descr="Diagram, engineering drawing&#10;&#10;Description automatically generated">
            <a:extLst>
              <a:ext uri="{FF2B5EF4-FFF2-40B4-BE49-F238E27FC236}">
                <a16:creationId xmlns:a16="http://schemas.microsoft.com/office/drawing/2014/main" id="{7930E1FF-5EE1-4644-A63C-24FB226B6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547752" y="5051881"/>
            <a:ext cx="1881541" cy="1411156"/>
          </a:xfrm>
          <a:prstGeom prst="rect">
            <a:avLst/>
          </a:prstGeom>
        </p:spPr>
      </p:pic>
      <p:pic>
        <p:nvPicPr>
          <p:cNvPr id="117" name="Picture 116" descr="Diagram, engineering drawing&#10;&#10;Description automatically generated">
            <a:extLst>
              <a:ext uri="{FF2B5EF4-FFF2-40B4-BE49-F238E27FC236}">
                <a16:creationId xmlns:a16="http://schemas.microsoft.com/office/drawing/2014/main" id="{05992C43-5A54-1D4E-BCBB-0144012D4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49905" y="5059252"/>
            <a:ext cx="1881541" cy="1411156"/>
          </a:xfrm>
          <a:prstGeom prst="rect">
            <a:avLst/>
          </a:prstGeom>
        </p:spPr>
      </p:pic>
      <p:pic>
        <p:nvPicPr>
          <p:cNvPr id="118" name="Picture 11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AE42CA6-31D8-1C4D-9190-D68EBC36F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552057" y="5059252"/>
            <a:ext cx="1881541" cy="1411156"/>
          </a:xfrm>
          <a:prstGeom prst="rect">
            <a:avLst/>
          </a:prstGeom>
        </p:spPr>
      </p:pic>
      <p:pic>
        <p:nvPicPr>
          <p:cNvPr id="119" name="Picture 118" descr="Diagram, engineering drawing&#10;&#10;Description automatically generated">
            <a:extLst>
              <a:ext uri="{FF2B5EF4-FFF2-40B4-BE49-F238E27FC236}">
                <a16:creationId xmlns:a16="http://schemas.microsoft.com/office/drawing/2014/main" id="{ED2801DE-600E-E343-A971-42B4FDB81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111492" y="3064089"/>
            <a:ext cx="1881541" cy="1411156"/>
          </a:xfrm>
          <a:prstGeom prst="rect">
            <a:avLst/>
          </a:prstGeom>
        </p:spPr>
      </p:pic>
      <p:pic>
        <p:nvPicPr>
          <p:cNvPr id="120" name="Picture 119" descr="Diagram, engineering drawing&#10;&#10;Description automatically generated">
            <a:extLst>
              <a:ext uri="{FF2B5EF4-FFF2-40B4-BE49-F238E27FC236}">
                <a16:creationId xmlns:a16="http://schemas.microsoft.com/office/drawing/2014/main" id="{0371A9DB-DC37-B64E-8FB3-AFA269657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111492" y="5027878"/>
            <a:ext cx="1881541" cy="1411156"/>
          </a:xfrm>
          <a:prstGeom prst="rect">
            <a:avLst/>
          </a:prstGeom>
        </p:spPr>
      </p:pic>
      <p:pic>
        <p:nvPicPr>
          <p:cNvPr id="121" name="Picture 120" descr="Diagram, engineering drawing&#10;&#10;Description automatically generated">
            <a:extLst>
              <a:ext uri="{FF2B5EF4-FFF2-40B4-BE49-F238E27FC236}">
                <a16:creationId xmlns:a16="http://schemas.microsoft.com/office/drawing/2014/main" id="{43ED7FE2-C9D2-0D4E-883A-698F9D696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593263" y="3064090"/>
            <a:ext cx="1881541" cy="1411156"/>
          </a:xfrm>
          <a:prstGeom prst="rect">
            <a:avLst/>
          </a:prstGeom>
        </p:spPr>
      </p:pic>
      <p:pic>
        <p:nvPicPr>
          <p:cNvPr id="122" name="Picture 121" descr="Diagram, engineering drawing&#10;&#10;Description automatically generated">
            <a:extLst>
              <a:ext uri="{FF2B5EF4-FFF2-40B4-BE49-F238E27FC236}">
                <a16:creationId xmlns:a16="http://schemas.microsoft.com/office/drawing/2014/main" id="{1A56F6B0-3225-B545-8515-A706D3939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84009" y="3064089"/>
            <a:ext cx="1881541" cy="1411156"/>
          </a:xfrm>
          <a:prstGeom prst="rect">
            <a:avLst/>
          </a:prstGeom>
        </p:spPr>
      </p:pic>
      <p:pic>
        <p:nvPicPr>
          <p:cNvPr id="123" name="Picture 122" descr="Diagram, engineering drawing&#10;&#10;Description automatically generated">
            <a:extLst>
              <a:ext uri="{FF2B5EF4-FFF2-40B4-BE49-F238E27FC236}">
                <a16:creationId xmlns:a16="http://schemas.microsoft.com/office/drawing/2014/main" id="{83BE1EA6-F202-B145-9028-46D46EC43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84008" y="5059251"/>
            <a:ext cx="1881541" cy="1411156"/>
          </a:xfrm>
          <a:prstGeom prst="rect">
            <a:avLst/>
          </a:prstGeom>
        </p:spPr>
      </p:pic>
      <p:pic>
        <p:nvPicPr>
          <p:cNvPr id="124" name="Picture 123" descr="Diagram, engineering drawing&#10;&#10;Description automatically generated">
            <a:extLst>
              <a:ext uri="{FF2B5EF4-FFF2-40B4-BE49-F238E27FC236}">
                <a16:creationId xmlns:a16="http://schemas.microsoft.com/office/drawing/2014/main" id="{E2A94679-DEA8-1942-8053-EDB19C060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486163" y="3064089"/>
            <a:ext cx="1881541" cy="1411156"/>
          </a:xfrm>
          <a:prstGeom prst="rect">
            <a:avLst/>
          </a:prstGeom>
        </p:spPr>
      </p:pic>
      <p:pic>
        <p:nvPicPr>
          <p:cNvPr id="125" name="Picture 124" descr="Diagram, engineering drawing&#10;&#10;Description automatically generated">
            <a:extLst>
              <a:ext uri="{FF2B5EF4-FFF2-40B4-BE49-F238E27FC236}">
                <a16:creationId xmlns:a16="http://schemas.microsoft.com/office/drawing/2014/main" id="{D962BA16-180F-D94F-89E1-EFB4CEBAB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486162" y="5059251"/>
            <a:ext cx="1881541" cy="1411156"/>
          </a:xfrm>
          <a:prstGeom prst="rect">
            <a:avLst/>
          </a:prstGeom>
        </p:spPr>
      </p:pic>
      <p:pic>
        <p:nvPicPr>
          <p:cNvPr id="126" name="Picture 125" descr="Diagram, engineering drawing&#10;&#10;Description automatically generated">
            <a:extLst>
              <a:ext uri="{FF2B5EF4-FFF2-40B4-BE49-F238E27FC236}">
                <a16:creationId xmlns:a16="http://schemas.microsoft.com/office/drawing/2014/main" id="{3D372334-D536-E843-89F8-45C533726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105247" y="3064089"/>
            <a:ext cx="1881541" cy="1411156"/>
          </a:xfrm>
          <a:prstGeom prst="rect">
            <a:avLst/>
          </a:prstGeom>
        </p:spPr>
      </p:pic>
      <p:pic>
        <p:nvPicPr>
          <p:cNvPr id="127" name="Picture 126" descr="Diagram, engineering drawing&#10;&#10;Description automatically generated">
            <a:extLst>
              <a:ext uri="{FF2B5EF4-FFF2-40B4-BE49-F238E27FC236}">
                <a16:creationId xmlns:a16="http://schemas.microsoft.com/office/drawing/2014/main" id="{7ED06F7C-C831-2044-BF63-490844683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126581" y="3216489"/>
            <a:ext cx="1881541" cy="1411156"/>
          </a:xfrm>
          <a:prstGeom prst="rect">
            <a:avLst/>
          </a:prstGeom>
        </p:spPr>
      </p:pic>
      <p:pic>
        <p:nvPicPr>
          <p:cNvPr id="128" name="Picture 127" descr="Diagram, engineering drawing&#10;&#10;Description automatically generated">
            <a:extLst>
              <a:ext uri="{FF2B5EF4-FFF2-40B4-BE49-F238E27FC236}">
                <a16:creationId xmlns:a16="http://schemas.microsoft.com/office/drawing/2014/main" id="{D3109E57-E7D1-EB40-B36D-079D1393E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140717" y="5211651"/>
            <a:ext cx="1881541" cy="1411156"/>
          </a:xfrm>
          <a:prstGeom prst="rect">
            <a:avLst/>
          </a:prstGeom>
        </p:spPr>
      </p:pic>
      <p:pic>
        <p:nvPicPr>
          <p:cNvPr id="129" name="Picture 128" descr="Diagram, engineering drawing&#10;&#10;Description automatically generated">
            <a:extLst>
              <a:ext uri="{FF2B5EF4-FFF2-40B4-BE49-F238E27FC236}">
                <a16:creationId xmlns:a16="http://schemas.microsoft.com/office/drawing/2014/main" id="{8E60213E-4830-284E-B8CA-E76422B1C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700152" y="5204281"/>
            <a:ext cx="1881541" cy="1411156"/>
          </a:xfrm>
          <a:prstGeom prst="rect">
            <a:avLst/>
          </a:prstGeom>
        </p:spPr>
      </p:pic>
      <p:pic>
        <p:nvPicPr>
          <p:cNvPr id="130" name="Picture 129" descr="Diagram, engineering drawing&#10;&#10;Description automatically generated">
            <a:extLst>
              <a:ext uri="{FF2B5EF4-FFF2-40B4-BE49-F238E27FC236}">
                <a16:creationId xmlns:a16="http://schemas.microsoft.com/office/drawing/2014/main" id="{35B82A02-3940-A441-BF99-4ECD6FEDE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02305" y="5211652"/>
            <a:ext cx="1881541" cy="1411156"/>
          </a:xfrm>
          <a:prstGeom prst="rect">
            <a:avLst/>
          </a:prstGeom>
        </p:spPr>
      </p:pic>
      <p:pic>
        <p:nvPicPr>
          <p:cNvPr id="131" name="Picture 130" descr="Diagram, engineering drawing&#10;&#10;Description automatically generated">
            <a:extLst>
              <a:ext uri="{FF2B5EF4-FFF2-40B4-BE49-F238E27FC236}">
                <a16:creationId xmlns:a16="http://schemas.microsoft.com/office/drawing/2014/main" id="{A3EFBBF8-0AA4-A142-B0F9-5071D0708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704457" y="5211652"/>
            <a:ext cx="1881541" cy="1411156"/>
          </a:xfrm>
          <a:prstGeom prst="rect">
            <a:avLst/>
          </a:prstGeom>
        </p:spPr>
      </p:pic>
      <p:pic>
        <p:nvPicPr>
          <p:cNvPr id="132" name="Picture 131" descr="Diagram, engineering drawing&#10;&#10;Description automatically generated">
            <a:extLst>
              <a:ext uri="{FF2B5EF4-FFF2-40B4-BE49-F238E27FC236}">
                <a16:creationId xmlns:a16="http://schemas.microsoft.com/office/drawing/2014/main" id="{5152291A-11DC-064A-B4E8-6782725C3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263892" y="3216489"/>
            <a:ext cx="1881541" cy="1411156"/>
          </a:xfrm>
          <a:prstGeom prst="rect">
            <a:avLst/>
          </a:prstGeom>
        </p:spPr>
      </p:pic>
      <p:pic>
        <p:nvPicPr>
          <p:cNvPr id="133" name="Picture 132" descr="Diagram, engineering drawing&#10;&#10;Description automatically generated">
            <a:extLst>
              <a:ext uri="{FF2B5EF4-FFF2-40B4-BE49-F238E27FC236}">
                <a16:creationId xmlns:a16="http://schemas.microsoft.com/office/drawing/2014/main" id="{47187D15-1DA7-674A-9181-91D01D4F9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263892" y="5180278"/>
            <a:ext cx="1881541" cy="1411156"/>
          </a:xfrm>
          <a:prstGeom prst="rect">
            <a:avLst/>
          </a:prstGeom>
        </p:spPr>
      </p:pic>
      <p:pic>
        <p:nvPicPr>
          <p:cNvPr id="134" name="Picture 133" descr="Diagram, engineering drawing&#10;&#10;Description automatically generated">
            <a:extLst>
              <a:ext uri="{FF2B5EF4-FFF2-40B4-BE49-F238E27FC236}">
                <a16:creationId xmlns:a16="http://schemas.microsoft.com/office/drawing/2014/main" id="{CB80B6FE-ACCF-194C-9F79-B4CA71055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745663" y="3216490"/>
            <a:ext cx="1881541" cy="1411156"/>
          </a:xfrm>
          <a:prstGeom prst="rect">
            <a:avLst/>
          </a:prstGeom>
        </p:spPr>
      </p:pic>
      <p:pic>
        <p:nvPicPr>
          <p:cNvPr id="135" name="Picture 134" descr="Diagram, engineering drawing&#10;&#10;Description automatically generated">
            <a:extLst>
              <a:ext uri="{FF2B5EF4-FFF2-40B4-BE49-F238E27FC236}">
                <a16:creationId xmlns:a16="http://schemas.microsoft.com/office/drawing/2014/main" id="{E7F2D3AC-FC70-9640-B449-08A592680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36409" y="3216489"/>
            <a:ext cx="1881541" cy="1411156"/>
          </a:xfrm>
          <a:prstGeom prst="rect">
            <a:avLst/>
          </a:prstGeom>
        </p:spPr>
      </p:pic>
      <p:pic>
        <p:nvPicPr>
          <p:cNvPr id="136" name="Picture 135" descr="Diagram, engineering drawing&#10;&#10;Description automatically generated">
            <a:extLst>
              <a:ext uri="{FF2B5EF4-FFF2-40B4-BE49-F238E27FC236}">
                <a16:creationId xmlns:a16="http://schemas.microsoft.com/office/drawing/2014/main" id="{CD187120-A380-1745-B217-47DBEBBC0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36408" y="5211651"/>
            <a:ext cx="1881541" cy="1411156"/>
          </a:xfrm>
          <a:prstGeom prst="rect">
            <a:avLst/>
          </a:prstGeom>
        </p:spPr>
      </p:pic>
      <p:pic>
        <p:nvPicPr>
          <p:cNvPr id="137" name="Picture 136" descr="Diagram, engineering drawing&#10;&#10;Description automatically generated">
            <a:extLst>
              <a:ext uri="{FF2B5EF4-FFF2-40B4-BE49-F238E27FC236}">
                <a16:creationId xmlns:a16="http://schemas.microsoft.com/office/drawing/2014/main" id="{DF092D33-A37D-4048-890E-B8E5AEBDD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38563" y="3216489"/>
            <a:ext cx="1881541" cy="1411156"/>
          </a:xfrm>
          <a:prstGeom prst="rect">
            <a:avLst/>
          </a:prstGeom>
        </p:spPr>
      </p:pic>
      <p:pic>
        <p:nvPicPr>
          <p:cNvPr id="138" name="Picture 137" descr="Diagram, engineering drawing&#10;&#10;Description automatically generated">
            <a:extLst>
              <a:ext uri="{FF2B5EF4-FFF2-40B4-BE49-F238E27FC236}">
                <a16:creationId xmlns:a16="http://schemas.microsoft.com/office/drawing/2014/main" id="{E39489B6-33B8-FC43-99B4-639C79860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38562" y="5211651"/>
            <a:ext cx="1881541" cy="1411156"/>
          </a:xfrm>
          <a:prstGeom prst="rect">
            <a:avLst/>
          </a:prstGeom>
        </p:spPr>
      </p:pic>
      <p:pic>
        <p:nvPicPr>
          <p:cNvPr id="139" name="Picture 138" descr="Diagram, engineering drawing&#10;&#10;Description automatically generated">
            <a:extLst>
              <a:ext uri="{FF2B5EF4-FFF2-40B4-BE49-F238E27FC236}">
                <a16:creationId xmlns:a16="http://schemas.microsoft.com/office/drawing/2014/main" id="{980AAFA8-784F-F74E-8B32-8266C06C1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57647" y="3216489"/>
            <a:ext cx="1881541" cy="141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61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98DA613-57A9-3942-B8D5-3A336C947790}"/>
              </a:ext>
            </a:extLst>
          </p:cNvPr>
          <p:cNvSpPr txBox="1"/>
          <p:nvPr/>
        </p:nvSpPr>
        <p:spPr>
          <a:xfrm>
            <a:off x="0" y="1200225"/>
            <a:ext cx="12192000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5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~ </a:t>
            </a:r>
            <a:r>
              <a:rPr lang="en-US" sz="6500" dirty="0">
                <a:solidFill>
                  <a:srgbClr val="002060"/>
                </a:solidFill>
              </a:rPr>
              <a:t>800,000</a:t>
            </a:r>
          </a:p>
          <a:p>
            <a:pPr algn="ctr"/>
            <a:r>
              <a:rPr lang="en-US" sz="6500" dirty="0"/>
              <a:t>keystrokes </a:t>
            </a:r>
          </a:p>
          <a:p>
            <a:pPr algn="ctr"/>
            <a:r>
              <a:rPr lang="en-US" sz="6500" dirty="0"/>
              <a:t>to enter the data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FB4751-A379-964B-860A-AB6805E2FE4A}"/>
              </a:ext>
            </a:extLst>
          </p:cNvPr>
          <p:cNvSpPr txBox="1"/>
          <p:nvPr/>
        </p:nvSpPr>
        <p:spPr>
          <a:xfrm>
            <a:off x="0" y="1200225"/>
            <a:ext cx="12192000" cy="30931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5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en-US" sz="6500" dirty="0">
                <a:solidFill>
                  <a:srgbClr val="002060"/>
                </a:solidFill>
              </a:rPr>
              <a:t> 800,000</a:t>
            </a:r>
          </a:p>
          <a:p>
            <a:pPr algn="ctr"/>
            <a:r>
              <a:rPr lang="en-US" sz="6500" dirty="0"/>
              <a:t>opportunities to make a mistake when entering the data</a:t>
            </a:r>
          </a:p>
        </p:txBody>
      </p:sp>
    </p:spTree>
    <p:extLst>
      <p:ext uri="{BB962C8B-B14F-4D97-AF65-F5344CB8AC3E}">
        <p14:creationId xmlns:p14="http://schemas.microsoft.com/office/powerpoint/2010/main" val="1824325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761E32-60CC-B243-8A05-828B14A0AC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84" t="11287" r="20185" b="8221"/>
          <a:stretch/>
        </p:blipFill>
        <p:spPr>
          <a:xfrm>
            <a:off x="3252963" y="2151176"/>
            <a:ext cx="2736413" cy="2444951"/>
          </a:xfrm>
          <a:prstGeom prst="snip2SameRect">
            <a:avLst>
              <a:gd name="adj1" fmla="val 15952"/>
              <a:gd name="adj2" fmla="val 0"/>
            </a:avLst>
          </a:prstGeom>
        </p:spPr>
      </p:pic>
      <p:pic>
        <p:nvPicPr>
          <p:cNvPr id="4100" name="Picture 4" descr="100 US Dollar banknote">
            <a:extLst>
              <a:ext uri="{FF2B5EF4-FFF2-40B4-BE49-F238E27FC236}">
                <a16:creationId xmlns:a16="http://schemas.microsoft.com/office/drawing/2014/main" id="{EB5F8990-6D0E-634C-BEDA-7A03528A43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18" t="1186" r="12402"/>
          <a:stretch/>
        </p:blipFill>
        <p:spPr bwMode="auto">
          <a:xfrm>
            <a:off x="6202626" y="1892950"/>
            <a:ext cx="4112301" cy="2961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012FF47-C0B0-0144-BFB6-449CFD7919E4}"/>
              </a:ext>
            </a:extLst>
          </p:cNvPr>
          <p:cNvSpPr txBox="1"/>
          <p:nvPr/>
        </p:nvSpPr>
        <p:spPr>
          <a:xfrm>
            <a:off x="3569018" y="797676"/>
            <a:ext cx="596749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0" dirty="0">
                <a:solidFill>
                  <a:srgbClr val="002060"/>
                </a:solidFill>
              </a:rPr>
              <a:t>...you will save</a:t>
            </a:r>
            <a:endParaRPr lang="en-US" sz="7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523573-59A7-5746-A7EF-DBA2699DF399}"/>
              </a:ext>
            </a:extLst>
          </p:cNvPr>
          <p:cNvSpPr txBox="1"/>
          <p:nvPr/>
        </p:nvSpPr>
        <p:spPr>
          <a:xfrm>
            <a:off x="3252963" y="4964025"/>
            <a:ext cx="659960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0" dirty="0">
                <a:solidFill>
                  <a:srgbClr val="002060"/>
                </a:solidFill>
              </a:rPr>
              <a:t>time &amp; money.</a:t>
            </a:r>
            <a:endParaRPr lang="en-US" sz="7000" dirty="0"/>
          </a:p>
        </p:txBody>
      </p:sp>
    </p:spTree>
    <p:extLst>
      <p:ext uri="{BB962C8B-B14F-4D97-AF65-F5344CB8AC3E}">
        <p14:creationId xmlns:p14="http://schemas.microsoft.com/office/powerpoint/2010/main" val="34937338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3CF4BA8-E796-C741-802E-92AD690CD60B}"/>
              </a:ext>
            </a:extLst>
          </p:cNvPr>
          <p:cNvSpPr/>
          <p:nvPr/>
        </p:nvSpPr>
        <p:spPr>
          <a:xfrm>
            <a:off x="423675" y="1687277"/>
            <a:ext cx="11573091" cy="4324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500" dirty="0">
                <a:solidFill>
                  <a:srgbClr val="272A2E"/>
                </a:solidFill>
                <a:latin typeface="Corbel" panose="020B0503020204020204" pitchFamily="34" charset="0"/>
              </a:rPr>
              <a:t>Screen size limits the ability to see multiple questions or quickly go back and forth</a:t>
            </a:r>
          </a:p>
          <a:p>
            <a:pPr marL="457200" indent="-457200">
              <a:buFont typeface="+mj-lt"/>
              <a:buAutoNum type="arabicPeriod"/>
            </a:pPr>
            <a:endParaRPr lang="en-US" sz="2500" dirty="0">
              <a:solidFill>
                <a:srgbClr val="272A2E"/>
              </a:solidFill>
              <a:latin typeface="Corbel" panose="020B05030202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solidFill>
                  <a:srgbClr val="272A2E"/>
                </a:solidFill>
                <a:latin typeface="Corbel" panose="020B0503020204020204" pitchFamily="34" charset="0"/>
              </a:rPr>
              <a:t>Gathering data may take longer (though still far less than data entering &amp; cleaning)</a:t>
            </a:r>
            <a:br>
              <a:rPr lang="en-US" sz="2500" dirty="0">
                <a:solidFill>
                  <a:srgbClr val="575E66"/>
                </a:solidFill>
                <a:latin typeface="Corbel" panose="020B0503020204020204" pitchFamily="34" charset="0"/>
              </a:rPr>
            </a:br>
            <a:endParaRPr lang="en-US" sz="2500" dirty="0">
              <a:solidFill>
                <a:srgbClr val="575E66"/>
              </a:solidFill>
              <a:latin typeface="Corbel" panose="020B05030202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solidFill>
                  <a:srgbClr val="272A2E"/>
                </a:solidFill>
                <a:latin typeface="Corbel" panose="020B0503020204020204" pitchFamily="34" charset="0"/>
              </a:rPr>
              <a:t>Takes practice, pretesting, and more effort to set up forms</a:t>
            </a:r>
          </a:p>
          <a:p>
            <a:pPr marL="457200" indent="-457200">
              <a:buFont typeface="+mj-lt"/>
              <a:buAutoNum type="arabicPeriod"/>
            </a:pPr>
            <a:endParaRPr lang="en-US" sz="2500" dirty="0">
              <a:solidFill>
                <a:srgbClr val="272A2E"/>
              </a:solidFill>
              <a:latin typeface="Corbel" panose="020B05030202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solidFill>
                  <a:srgbClr val="272A2E"/>
                </a:solidFill>
                <a:latin typeface="Corbel" panose="020B0503020204020204" pitchFamily="34" charset="0"/>
              </a:rPr>
              <a:t>Battery life &amp; availability of power sources</a:t>
            </a:r>
          </a:p>
          <a:p>
            <a:pPr marL="457200" indent="-457200">
              <a:buFont typeface="+mj-lt"/>
              <a:buAutoNum type="arabicPeriod"/>
            </a:pPr>
            <a:endParaRPr lang="en-US" sz="2500" dirty="0">
              <a:solidFill>
                <a:srgbClr val="272A2E"/>
              </a:solidFill>
              <a:latin typeface="Corbel" panose="020B05030202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solidFill>
                  <a:srgbClr val="272A2E"/>
                </a:solidFill>
                <a:latin typeface="Corbel" panose="020B0503020204020204" pitchFamily="34" charset="0"/>
              </a:rPr>
              <a:t>Backing up when there is no, slow, or unreliable internet or cell service</a:t>
            </a:r>
            <a:br>
              <a:rPr lang="en-US" sz="2500" dirty="0">
                <a:solidFill>
                  <a:srgbClr val="575E66"/>
                </a:solidFill>
                <a:latin typeface="Corbel" panose="020B0503020204020204" pitchFamily="34" charset="0"/>
              </a:rPr>
            </a:br>
            <a:endParaRPr lang="en-US" sz="2500" dirty="0">
              <a:solidFill>
                <a:srgbClr val="575E66"/>
              </a:solidFill>
              <a:latin typeface="Corbel" panose="020B05030202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solidFill>
                  <a:srgbClr val="272A2E"/>
                </a:solidFill>
                <a:latin typeface="Corbel" panose="020B0503020204020204" pitchFamily="34" charset="0"/>
              </a:rPr>
              <a:t>Cost</a:t>
            </a:r>
            <a:endParaRPr lang="en-US" sz="2500" i="0" dirty="0">
              <a:solidFill>
                <a:srgbClr val="575E66"/>
              </a:solidFill>
              <a:effectLst/>
              <a:latin typeface="Corbel" panose="020B05030202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4C4582-6477-8C41-9977-67F2B5EC88AA}"/>
              </a:ext>
            </a:extLst>
          </p:cNvPr>
          <p:cNvSpPr txBox="1"/>
          <p:nvPr/>
        </p:nvSpPr>
        <p:spPr>
          <a:xfrm>
            <a:off x="869009" y="323935"/>
            <a:ext cx="10682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Are there any shortcomings? 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64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9CE760-EA99-EA4E-BF96-4A98897AF7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76"/>
          <a:stretch/>
        </p:blipFill>
        <p:spPr>
          <a:xfrm>
            <a:off x="618789" y="1628796"/>
            <a:ext cx="5493254" cy="3898234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E137E386-1C3F-7541-A190-493B0FD5B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89"/>
          <a:stretch/>
        </p:blipFill>
        <p:spPr>
          <a:xfrm>
            <a:off x="6253820" y="1330969"/>
            <a:ext cx="5088772" cy="419606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845C787-F44E-9944-854F-E373F9038097}"/>
              </a:ext>
            </a:extLst>
          </p:cNvPr>
          <p:cNvSpPr/>
          <p:nvPr/>
        </p:nvSpPr>
        <p:spPr>
          <a:xfrm>
            <a:off x="1465411" y="661575"/>
            <a:ext cx="9037370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But note: used ones are readily available at reasonable prices.</a:t>
            </a:r>
            <a:endParaRPr lang="en-US" sz="2500" i="1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07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>
            <a:extLst>
              <a:ext uri="{FF2B5EF4-FFF2-40B4-BE49-F238E27FC236}">
                <a16:creationId xmlns:a16="http://schemas.microsoft.com/office/drawing/2014/main" id="{66ACA0C3-EF9A-5A42-A675-5B84A3DEBD8B}"/>
              </a:ext>
            </a:extLst>
          </p:cNvPr>
          <p:cNvSpPr txBox="1"/>
          <p:nvPr/>
        </p:nvSpPr>
        <p:spPr>
          <a:xfrm>
            <a:off x="701484" y="198293"/>
            <a:ext cx="106824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But I don’t work in the field…</a:t>
            </a:r>
          </a:p>
          <a:p>
            <a:pPr algn="ctr"/>
            <a:r>
              <a:rPr lang="en-US" sz="4000" dirty="0">
                <a:solidFill>
                  <a:srgbClr val="002060"/>
                </a:solidFill>
              </a:rPr>
              <a:t>I do lab / office / computer-based research!</a:t>
            </a:r>
            <a:endParaRPr lang="en-US" sz="4000" dirty="0">
              <a:solidFill>
                <a:srgbClr val="0070C0"/>
              </a:solidFill>
            </a:endParaRPr>
          </a:p>
        </p:txBody>
      </p:sp>
      <p:pic>
        <p:nvPicPr>
          <p:cNvPr id="1092" name="Picture 68" descr="Scientific Communication Via Notebook Documentation | Lewandowski Group">
            <a:extLst>
              <a:ext uri="{FF2B5EF4-FFF2-40B4-BE49-F238E27FC236}">
                <a16:creationId xmlns:a16="http://schemas.microsoft.com/office/drawing/2014/main" id="{21A35B84-4CDA-8045-9FF9-063E7050B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016" y="1997278"/>
            <a:ext cx="6898608" cy="388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DDB6F46C-2670-B841-AAF8-FA8B7E2CC2DB}"/>
              </a:ext>
            </a:extLst>
          </p:cNvPr>
          <p:cNvSpPr/>
          <p:nvPr/>
        </p:nvSpPr>
        <p:spPr>
          <a:xfrm>
            <a:off x="3717984" y="5880779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/>
              <a:t>Photo: </a:t>
            </a:r>
            <a:r>
              <a:rPr lang="en-US" sz="1000" dirty="0">
                <a:hlinkClick r:id="rId3"/>
              </a:rPr>
              <a:t>https://jila.colorado.edu/lewandowski/research/scientific-communication-notebook-documentation</a:t>
            </a:r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343382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esearchers embrace and reap benefits of Electronic Lab Notebooks">
            <a:extLst>
              <a:ext uri="{FF2B5EF4-FFF2-40B4-BE49-F238E27FC236}">
                <a16:creationId xmlns:a16="http://schemas.microsoft.com/office/drawing/2014/main" id="{A6681F39-83EF-FE4C-8FB2-D686468B7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216" y="1412220"/>
            <a:ext cx="7620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3E681E-6A10-E74B-B06D-A437646FAB91}"/>
              </a:ext>
            </a:extLst>
          </p:cNvPr>
          <p:cNvSpPr/>
          <p:nvPr/>
        </p:nvSpPr>
        <p:spPr>
          <a:xfrm>
            <a:off x="2918160" y="0"/>
            <a:ext cx="6515630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0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We’ve got you covered: </a:t>
            </a:r>
          </a:p>
          <a:p>
            <a:pPr algn="ctr"/>
            <a:r>
              <a:rPr lang="en-US" sz="4000" dirty="0">
                <a:solidFill>
                  <a:srgbClr val="272A2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ELN: Electronic Lab Notebooks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34087E-0643-8146-8863-BDC9CE1F3F5C}"/>
              </a:ext>
            </a:extLst>
          </p:cNvPr>
          <p:cNvSpPr/>
          <p:nvPr/>
        </p:nvSpPr>
        <p:spPr>
          <a:xfrm>
            <a:off x="5881942" y="6569452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646569"/>
                </a:solidFill>
                <a:latin typeface="Verlag"/>
              </a:rPr>
              <a:t>Photo illustration: Troy </a:t>
            </a:r>
            <a:r>
              <a:rPr lang="en-US" sz="1400" dirty="0" err="1">
                <a:solidFill>
                  <a:srgbClr val="646569"/>
                </a:solidFill>
                <a:latin typeface="Verlag"/>
              </a:rPr>
              <a:t>Slama</a:t>
            </a:r>
            <a:r>
              <a:rPr lang="en-US" sz="1400" dirty="0">
                <a:solidFill>
                  <a:srgbClr val="646569"/>
                </a:solidFill>
                <a:latin typeface="Verlag"/>
              </a:rPr>
              <a:t>/</a:t>
            </a:r>
            <a:r>
              <a:rPr lang="en-US" sz="1400" dirty="0" err="1">
                <a:solidFill>
                  <a:srgbClr val="646569"/>
                </a:solidFill>
                <a:latin typeface="Verlag"/>
              </a:rPr>
              <a:t>DoIT</a:t>
            </a:r>
            <a:r>
              <a:rPr lang="en-US" sz="1400" dirty="0">
                <a:solidFill>
                  <a:srgbClr val="646569"/>
                </a:solidFill>
                <a:latin typeface="Verlag"/>
              </a:rPr>
              <a:t> (</a:t>
            </a:r>
            <a:r>
              <a:rPr lang="en-US" sz="1400" dirty="0">
                <a:solidFill>
                  <a:srgbClr val="646569"/>
                </a:solidFill>
                <a:latin typeface="Verlag"/>
                <a:hlinkClick r:id="rId3"/>
              </a:rPr>
              <a:t>link to original</a:t>
            </a:r>
            <a:r>
              <a:rPr lang="en-US" sz="1400" dirty="0">
                <a:solidFill>
                  <a:srgbClr val="646569"/>
                </a:solidFill>
                <a:latin typeface="Verlag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082605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 descr="brown wooden blocks on white surface">
            <a:extLst>
              <a:ext uri="{FF2B5EF4-FFF2-40B4-BE49-F238E27FC236}">
                <a16:creationId xmlns:a16="http://schemas.microsoft.com/office/drawing/2014/main" id="{0786C1C8-2A0F-2242-BA43-33BBEAAA47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4" b="13740"/>
          <a:stretch/>
        </p:blipFill>
        <p:spPr bwMode="auto">
          <a:xfrm>
            <a:off x="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E40879-7991-1445-AAC5-3160D3844E5A}"/>
              </a:ext>
            </a:extLst>
          </p:cNvPr>
          <p:cNvSpPr txBox="1"/>
          <p:nvPr/>
        </p:nvSpPr>
        <p:spPr>
          <a:xfrm>
            <a:off x="7471367" y="6217893"/>
            <a:ext cx="278917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i="0" dirty="0" err="1">
                <a:effectLst/>
                <a:latin typeface="arial" panose="020B0604020202020204" pitchFamily="34" charset="0"/>
              </a:rPr>
              <a:t>www.bensound.com</a:t>
            </a:r>
            <a:endParaRPr 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4B78D4-4573-9045-99BE-B50A7BB69DD3}"/>
              </a:ext>
            </a:extLst>
          </p:cNvPr>
          <p:cNvSpPr txBox="1"/>
          <p:nvPr/>
        </p:nvSpPr>
        <p:spPr>
          <a:xfrm>
            <a:off x="7471367" y="5908422"/>
            <a:ext cx="41252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2060"/>
                </a:solidFill>
                <a:latin typeface="American Typewriter" panose="02090604020004020304" pitchFamily="18" charset="77"/>
              </a:rPr>
              <a:t>Music: </a:t>
            </a:r>
            <a:r>
              <a:rPr lang="en-US" sz="1800" dirty="0">
                <a:latin typeface="American Typewriter" panose="02090604020004020304" pitchFamily="18" charset="77"/>
              </a:rPr>
              <a:t>‘Going Higher’ by </a:t>
            </a:r>
            <a:r>
              <a:rPr lang="en-US" sz="1800" dirty="0" err="1">
                <a:latin typeface="American Typewriter" panose="02090604020004020304" pitchFamily="18" charset="77"/>
              </a:rPr>
              <a:t>Bensound</a:t>
            </a:r>
            <a:r>
              <a:rPr lang="en-US" sz="1800" dirty="0">
                <a:latin typeface="American Typewriter" panose="02090604020004020304" pitchFamily="18" charset="77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8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4816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picollect5: Mobile &amp; Web Application for free and easy data collection.">
            <a:extLst>
              <a:ext uri="{FF2B5EF4-FFF2-40B4-BE49-F238E27FC236}">
                <a16:creationId xmlns:a16="http://schemas.microsoft.com/office/drawing/2014/main" id="{3404F1B8-F692-204E-A4C2-EB8684E00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75" y="575540"/>
            <a:ext cx="3253915" cy="723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nteractive Multimedia Technology: EpiCollect: A mobile app, useful for  photo + data-collection &quot;in the wild&quot;.">
            <a:extLst>
              <a:ext uri="{FF2B5EF4-FFF2-40B4-BE49-F238E27FC236}">
                <a16:creationId xmlns:a16="http://schemas.microsoft.com/office/drawing/2014/main" id="{CA95BDD2-D2DD-3C43-9A43-3286CE1A9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550" y="2294047"/>
            <a:ext cx="8470900" cy="326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8515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Old destroyed book on a white table. Old-style cover.">
            <a:extLst>
              <a:ext uri="{FF2B5EF4-FFF2-40B4-BE49-F238E27FC236}">
                <a16:creationId xmlns:a16="http://schemas.microsoft.com/office/drawing/2014/main" id="{D39C895F-48FA-0A41-AE1A-AD7A0B491C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2"/>
          <a:stretch/>
        </p:blipFill>
        <p:spPr bwMode="auto">
          <a:xfrm>
            <a:off x="0" y="-381000"/>
            <a:ext cx="9750425" cy="6858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3384628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26082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4236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0613C2FF-2D1E-B74E-AA2D-E9FBBF8626A5}"/>
              </a:ext>
            </a:extLst>
          </p:cNvPr>
          <p:cNvSpPr txBox="1"/>
          <p:nvPr/>
        </p:nvSpPr>
        <p:spPr>
          <a:xfrm>
            <a:off x="1824401" y="3022643"/>
            <a:ext cx="524655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0" dirty="0">
                <a:solidFill>
                  <a:srgbClr val="002060"/>
                </a:solidFill>
              </a:rPr>
              <a:t>…Less stress.</a:t>
            </a:r>
            <a:endParaRPr lang="en-US" sz="7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F54A2F-363F-D344-B22F-91D4AC6366B5}"/>
              </a:ext>
            </a:extLst>
          </p:cNvPr>
          <p:cNvSpPr txBox="1"/>
          <p:nvPr/>
        </p:nvSpPr>
        <p:spPr>
          <a:xfrm>
            <a:off x="460261" y="294648"/>
            <a:ext cx="1127147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0" dirty="0">
                <a:solidFill>
                  <a:srgbClr val="002060"/>
                </a:solidFill>
              </a:rPr>
              <a:t>Saving time &amp; money means…</a:t>
            </a:r>
          </a:p>
        </p:txBody>
      </p:sp>
      <p:pic>
        <p:nvPicPr>
          <p:cNvPr id="10" name="Picture 9" descr="A picture containing toy&#10;&#10;Description automatically generated">
            <a:extLst>
              <a:ext uri="{FF2B5EF4-FFF2-40B4-BE49-F238E27FC236}">
                <a16:creationId xmlns:a16="http://schemas.microsoft.com/office/drawing/2014/main" id="{0835E436-DDCF-A44F-A796-61CB0425DA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50" t="44337" r="48767" b="12581"/>
          <a:stretch/>
        </p:blipFill>
        <p:spPr>
          <a:xfrm>
            <a:off x="8217936" y="2441359"/>
            <a:ext cx="1849090" cy="3003405"/>
          </a:xfrm>
          <a:prstGeom prst="rect">
            <a:avLst/>
          </a:prstGeom>
        </p:spPr>
      </p:pic>
      <p:pic>
        <p:nvPicPr>
          <p:cNvPr id="6" name="Picture 5" descr="A picture containing toy&#10;&#10;Description automatically generated">
            <a:extLst>
              <a:ext uri="{FF2B5EF4-FFF2-40B4-BE49-F238E27FC236}">
                <a16:creationId xmlns:a16="http://schemas.microsoft.com/office/drawing/2014/main" id="{01D733D6-E655-8246-85EE-CA0D40694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2517" y="1986085"/>
            <a:ext cx="3819627" cy="472987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28282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30283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19217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020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erson writing bucket list on book">
            <a:extLst>
              <a:ext uri="{FF2B5EF4-FFF2-40B4-BE49-F238E27FC236}">
                <a16:creationId xmlns:a16="http://schemas.microsoft.com/office/drawing/2014/main" id="{3B62D8F9-ECA8-434B-A02F-6AD918170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2134" y="2215789"/>
            <a:ext cx="3037702" cy="202014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0" descr="Hands of a Person Wearing Gloves Holding a Pen and Paper on Clipboard">
            <a:extLst>
              <a:ext uri="{FF2B5EF4-FFF2-40B4-BE49-F238E27FC236}">
                <a16:creationId xmlns:a16="http://schemas.microsoft.com/office/drawing/2014/main" id="{AB077C27-066C-9748-A1A9-7E543EEFA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4435" y="2215789"/>
            <a:ext cx="3030220" cy="202014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Woman Wearing Gray Blazer Writing on Dry-erase Board">
            <a:extLst>
              <a:ext uri="{FF2B5EF4-FFF2-40B4-BE49-F238E27FC236}">
                <a16:creationId xmlns:a16="http://schemas.microsoft.com/office/drawing/2014/main" id="{2B84E743-3B59-2B43-A295-D0B5C9486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33" y="2215789"/>
            <a:ext cx="3037702" cy="202889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D6D642-A2BE-3549-BF3A-88C3B657AA0E}"/>
              </a:ext>
            </a:extLst>
          </p:cNvPr>
          <p:cNvSpPr txBox="1"/>
          <p:nvPr/>
        </p:nvSpPr>
        <p:spPr>
          <a:xfrm>
            <a:off x="828495" y="4266459"/>
            <a:ext cx="268037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2060"/>
                </a:solidFill>
              </a:rPr>
              <a:t>Planning carefully</a:t>
            </a:r>
            <a:r>
              <a:rPr lang="en-US" sz="2400" dirty="0"/>
              <a:t> </a:t>
            </a:r>
          </a:p>
          <a:p>
            <a:pPr algn="ctr"/>
            <a:r>
              <a:rPr lang="en-US" sz="2000" dirty="0"/>
              <a:t>Make the most of your limited time.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390096-7CD6-8E43-87F0-7E61E4D2179E}"/>
              </a:ext>
            </a:extLst>
          </p:cNvPr>
          <p:cNvSpPr txBox="1"/>
          <p:nvPr/>
        </p:nvSpPr>
        <p:spPr>
          <a:xfrm>
            <a:off x="4507373" y="4266459"/>
            <a:ext cx="284722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2060"/>
                </a:solidFill>
              </a:rPr>
              <a:t>Using checklists </a:t>
            </a:r>
          </a:p>
          <a:p>
            <a:pPr algn="ctr"/>
            <a:r>
              <a:rPr lang="en-US" sz="2000" dirty="0"/>
              <a:t>Have everything you need when you need it.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94A556-E239-6443-87F3-8AD3AEA6F82E}"/>
              </a:ext>
            </a:extLst>
          </p:cNvPr>
          <p:cNvSpPr txBox="1"/>
          <p:nvPr/>
        </p:nvSpPr>
        <p:spPr>
          <a:xfrm>
            <a:off x="8007328" y="4266459"/>
            <a:ext cx="33644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2060"/>
                </a:solidFill>
              </a:rPr>
              <a:t>Working Efficiently</a:t>
            </a:r>
          </a:p>
          <a:p>
            <a:pPr lvl="0" algn="ctr"/>
            <a:r>
              <a:rPr lang="en-US" sz="2000" dirty="0">
                <a:solidFill>
                  <a:prstClr val="black"/>
                </a:solidFill>
              </a:rPr>
              <a:t>Collect only the data you need with well-designed forms</a:t>
            </a:r>
            <a:endParaRPr lang="en-US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9822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AB151A-275D-504F-971F-69CCF67D1AB0}"/>
              </a:ext>
            </a:extLst>
          </p:cNvPr>
          <p:cNvSpPr txBox="1"/>
          <p:nvPr/>
        </p:nvSpPr>
        <p:spPr>
          <a:xfrm>
            <a:off x="274320" y="3127248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</a:t>
            </a:r>
          </a:p>
          <a:p>
            <a:pPr algn="ctr"/>
            <a:r>
              <a:rPr lang="en-US" dirty="0"/>
              <a:t>Planning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C2FC6-D16E-EF49-9CE0-0D5BA4ECE737}"/>
              </a:ext>
            </a:extLst>
          </p:cNvPr>
          <p:cNvSpPr txBox="1"/>
          <p:nvPr/>
        </p:nvSpPr>
        <p:spPr>
          <a:xfrm>
            <a:off x="1981200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FFDD7-1403-FC4F-873E-AB0EEFBDFDC4}"/>
              </a:ext>
            </a:extLst>
          </p:cNvPr>
          <p:cNvSpPr txBox="1"/>
          <p:nvPr/>
        </p:nvSpPr>
        <p:spPr>
          <a:xfrm>
            <a:off x="3651504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Entry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9E0E6-837F-7E4A-A1B0-F3CD70AC507A}"/>
              </a:ext>
            </a:extLst>
          </p:cNvPr>
          <p:cNvSpPr txBox="1"/>
          <p:nvPr/>
        </p:nvSpPr>
        <p:spPr>
          <a:xfrm>
            <a:off x="5358384" y="3145534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Correction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4E4BA1-D594-B04A-983D-96EB544F953B}"/>
              </a:ext>
            </a:extLst>
          </p:cNvPr>
          <p:cNvSpPr txBox="1"/>
          <p:nvPr/>
        </p:nvSpPr>
        <p:spPr>
          <a:xfrm>
            <a:off x="7059168" y="3158528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Organizing for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7B1436-CB0A-034A-8138-99224A2580B4}"/>
              </a:ext>
            </a:extLst>
          </p:cNvPr>
          <p:cNvSpPr txBox="1"/>
          <p:nvPr/>
        </p:nvSpPr>
        <p:spPr>
          <a:xfrm>
            <a:off x="10320528" y="4187949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Data Correction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CDA46B-9C2F-6A4A-8379-9156CA0BD360}"/>
              </a:ext>
            </a:extLst>
          </p:cNvPr>
          <p:cNvSpPr txBox="1"/>
          <p:nvPr/>
        </p:nvSpPr>
        <p:spPr>
          <a:xfrm>
            <a:off x="10320528" y="2080956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(Re)organization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065F83-5396-3943-B6CA-CCE0A1AD3392}"/>
              </a:ext>
            </a:extLst>
          </p:cNvPr>
          <p:cNvSpPr txBox="1"/>
          <p:nvPr/>
        </p:nvSpPr>
        <p:spPr>
          <a:xfrm>
            <a:off x="9412224" y="3141660"/>
            <a:ext cx="1328928" cy="6569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Analysis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27A91EA-AC60-6E49-B7ED-BD0F662A4DB3}"/>
              </a:ext>
            </a:extLst>
          </p:cNvPr>
          <p:cNvCxnSpPr>
            <a:cxnSpLocks/>
          </p:cNvCxnSpPr>
          <p:nvPr/>
        </p:nvCxnSpPr>
        <p:spPr>
          <a:xfrm>
            <a:off x="1664208" y="34816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225EA77-0B6A-7946-BEA2-80A0E3E2EB7A}"/>
              </a:ext>
            </a:extLst>
          </p:cNvPr>
          <p:cNvCxnSpPr>
            <a:cxnSpLocks/>
          </p:cNvCxnSpPr>
          <p:nvPr/>
        </p:nvCxnSpPr>
        <p:spPr>
          <a:xfrm>
            <a:off x="3371088" y="34687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CD6136-9499-6748-9815-CFA9946C73B3}"/>
              </a:ext>
            </a:extLst>
          </p:cNvPr>
          <p:cNvCxnSpPr>
            <a:cxnSpLocks/>
          </p:cNvCxnSpPr>
          <p:nvPr/>
        </p:nvCxnSpPr>
        <p:spPr>
          <a:xfrm>
            <a:off x="5041392" y="34451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DCC63D1-5884-C145-B56C-FBEC386F99F8}"/>
              </a:ext>
            </a:extLst>
          </p:cNvPr>
          <p:cNvCxnSpPr>
            <a:cxnSpLocks/>
          </p:cNvCxnSpPr>
          <p:nvPr/>
        </p:nvCxnSpPr>
        <p:spPr>
          <a:xfrm>
            <a:off x="6748272" y="34322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313C69-3EC6-A548-8EFB-585A6F696A6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863584" y="3468699"/>
            <a:ext cx="548640" cy="14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2FEC183-7263-4847-9036-02EFB2FB6846}"/>
              </a:ext>
            </a:extLst>
          </p:cNvPr>
          <p:cNvCxnSpPr>
            <a:cxnSpLocks/>
          </p:cNvCxnSpPr>
          <p:nvPr/>
        </p:nvCxnSpPr>
        <p:spPr>
          <a:xfrm flipV="1">
            <a:off x="10808208" y="2849050"/>
            <a:ext cx="621792" cy="53515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6B9660-C370-BF4D-8BC7-4A9CB0A342AC}"/>
              </a:ext>
            </a:extLst>
          </p:cNvPr>
          <p:cNvCxnSpPr>
            <a:cxnSpLocks/>
          </p:cNvCxnSpPr>
          <p:nvPr/>
        </p:nvCxnSpPr>
        <p:spPr>
          <a:xfrm flipH="1" flipV="1">
            <a:off x="10863834" y="3537042"/>
            <a:ext cx="553974" cy="55331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4FC711A-FE65-804E-9C45-6A01F66B8D7E}"/>
              </a:ext>
            </a:extLst>
          </p:cNvPr>
          <p:cNvCxnSpPr>
            <a:cxnSpLocks/>
          </p:cNvCxnSpPr>
          <p:nvPr/>
        </p:nvCxnSpPr>
        <p:spPr>
          <a:xfrm>
            <a:off x="10400157" y="3813700"/>
            <a:ext cx="402336" cy="34099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507D771-0B64-6040-8DAF-BDBD691FB811}"/>
              </a:ext>
            </a:extLst>
          </p:cNvPr>
          <p:cNvCxnSpPr>
            <a:cxnSpLocks/>
          </p:cNvCxnSpPr>
          <p:nvPr/>
        </p:nvCxnSpPr>
        <p:spPr>
          <a:xfrm flipH="1">
            <a:off x="9813036" y="2708470"/>
            <a:ext cx="507492" cy="40815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D8601F5-2C1F-3F4D-8290-8645D9E27FC7}"/>
              </a:ext>
            </a:extLst>
          </p:cNvPr>
          <p:cNvSpPr txBox="1"/>
          <p:nvPr/>
        </p:nvSpPr>
        <p:spPr>
          <a:xfrm>
            <a:off x="315195" y="131990"/>
            <a:ext cx="10779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1. By going faster</a:t>
            </a:r>
          </a:p>
        </p:txBody>
      </p:sp>
    </p:spTree>
    <p:extLst>
      <p:ext uri="{BB962C8B-B14F-4D97-AF65-F5344CB8AC3E}">
        <p14:creationId xmlns:p14="http://schemas.microsoft.com/office/powerpoint/2010/main" val="27030005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AB151A-275D-504F-971F-69CCF67D1AB0}"/>
              </a:ext>
            </a:extLst>
          </p:cNvPr>
          <p:cNvSpPr txBox="1"/>
          <p:nvPr/>
        </p:nvSpPr>
        <p:spPr>
          <a:xfrm>
            <a:off x="274320" y="3127248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</a:t>
            </a:r>
          </a:p>
          <a:p>
            <a:pPr algn="ctr"/>
            <a:r>
              <a:rPr lang="en-US" dirty="0"/>
              <a:t>Planning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C2FC6-D16E-EF49-9CE0-0D5BA4ECE737}"/>
              </a:ext>
            </a:extLst>
          </p:cNvPr>
          <p:cNvSpPr txBox="1"/>
          <p:nvPr/>
        </p:nvSpPr>
        <p:spPr>
          <a:xfrm>
            <a:off x="1981200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FFDD7-1403-FC4F-873E-AB0EEFBDFDC4}"/>
              </a:ext>
            </a:extLst>
          </p:cNvPr>
          <p:cNvSpPr txBox="1"/>
          <p:nvPr/>
        </p:nvSpPr>
        <p:spPr>
          <a:xfrm>
            <a:off x="3651504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Entry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9E0E6-837F-7E4A-A1B0-F3CD70AC507A}"/>
              </a:ext>
            </a:extLst>
          </p:cNvPr>
          <p:cNvSpPr txBox="1"/>
          <p:nvPr/>
        </p:nvSpPr>
        <p:spPr>
          <a:xfrm>
            <a:off x="5358384" y="3145534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Correction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4E4BA1-D594-B04A-983D-96EB544F953B}"/>
              </a:ext>
            </a:extLst>
          </p:cNvPr>
          <p:cNvSpPr txBox="1"/>
          <p:nvPr/>
        </p:nvSpPr>
        <p:spPr>
          <a:xfrm>
            <a:off x="7059168" y="3158528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Organizing for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7B1436-CB0A-034A-8138-99224A2580B4}"/>
              </a:ext>
            </a:extLst>
          </p:cNvPr>
          <p:cNvSpPr txBox="1"/>
          <p:nvPr/>
        </p:nvSpPr>
        <p:spPr>
          <a:xfrm>
            <a:off x="10320528" y="4187949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Data Correction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CDA46B-9C2F-6A4A-8379-9156CA0BD360}"/>
              </a:ext>
            </a:extLst>
          </p:cNvPr>
          <p:cNvSpPr txBox="1"/>
          <p:nvPr/>
        </p:nvSpPr>
        <p:spPr>
          <a:xfrm>
            <a:off x="10320528" y="2080956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(Re)organization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065F83-5396-3943-B6CA-CCE0A1AD3392}"/>
              </a:ext>
            </a:extLst>
          </p:cNvPr>
          <p:cNvSpPr txBox="1"/>
          <p:nvPr/>
        </p:nvSpPr>
        <p:spPr>
          <a:xfrm>
            <a:off x="9412224" y="3141660"/>
            <a:ext cx="1328928" cy="6569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Analysis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27A91EA-AC60-6E49-B7ED-BD0F662A4DB3}"/>
              </a:ext>
            </a:extLst>
          </p:cNvPr>
          <p:cNvCxnSpPr>
            <a:cxnSpLocks/>
          </p:cNvCxnSpPr>
          <p:nvPr/>
        </p:nvCxnSpPr>
        <p:spPr>
          <a:xfrm>
            <a:off x="1664208" y="34816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225EA77-0B6A-7946-BEA2-80A0E3E2EB7A}"/>
              </a:ext>
            </a:extLst>
          </p:cNvPr>
          <p:cNvCxnSpPr>
            <a:cxnSpLocks/>
          </p:cNvCxnSpPr>
          <p:nvPr/>
        </p:nvCxnSpPr>
        <p:spPr>
          <a:xfrm>
            <a:off x="3371088" y="34687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CD6136-9499-6748-9815-CFA9946C73B3}"/>
              </a:ext>
            </a:extLst>
          </p:cNvPr>
          <p:cNvCxnSpPr>
            <a:cxnSpLocks/>
          </p:cNvCxnSpPr>
          <p:nvPr/>
        </p:nvCxnSpPr>
        <p:spPr>
          <a:xfrm>
            <a:off x="5041392" y="34451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DCC63D1-5884-C145-B56C-FBEC386F99F8}"/>
              </a:ext>
            </a:extLst>
          </p:cNvPr>
          <p:cNvCxnSpPr>
            <a:cxnSpLocks/>
          </p:cNvCxnSpPr>
          <p:nvPr/>
        </p:nvCxnSpPr>
        <p:spPr>
          <a:xfrm>
            <a:off x="6748272" y="34322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313C69-3EC6-A548-8EFB-585A6F696A6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863584" y="3468699"/>
            <a:ext cx="548640" cy="14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2FEC183-7263-4847-9036-02EFB2FB6846}"/>
              </a:ext>
            </a:extLst>
          </p:cNvPr>
          <p:cNvCxnSpPr>
            <a:cxnSpLocks/>
          </p:cNvCxnSpPr>
          <p:nvPr/>
        </p:nvCxnSpPr>
        <p:spPr>
          <a:xfrm flipV="1">
            <a:off x="10808208" y="2849050"/>
            <a:ext cx="621792" cy="53515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6B9660-C370-BF4D-8BC7-4A9CB0A342AC}"/>
              </a:ext>
            </a:extLst>
          </p:cNvPr>
          <p:cNvCxnSpPr>
            <a:cxnSpLocks/>
          </p:cNvCxnSpPr>
          <p:nvPr/>
        </p:nvCxnSpPr>
        <p:spPr>
          <a:xfrm flipH="1" flipV="1">
            <a:off x="10863834" y="3537042"/>
            <a:ext cx="553974" cy="55331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4FC711A-FE65-804E-9C45-6A01F66B8D7E}"/>
              </a:ext>
            </a:extLst>
          </p:cNvPr>
          <p:cNvCxnSpPr>
            <a:cxnSpLocks/>
          </p:cNvCxnSpPr>
          <p:nvPr/>
        </p:nvCxnSpPr>
        <p:spPr>
          <a:xfrm>
            <a:off x="10400157" y="3813700"/>
            <a:ext cx="402336" cy="34099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507D771-0B64-6040-8DAF-BDBD691FB811}"/>
              </a:ext>
            </a:extLst>
          </p:cNvPr>
          <p:cNvCxnSpPr>
            <a:cxnSpLocks/>
          </p:cNvCxnSpPr>
          <p:nvPr/>
        </p:nvCxnSpPr>
        <p:spPr>
          <a:xfrm flipH="1">
            <a:off x="9813036" y="2708470"/>
            <a:ext cx="507492" cy="40815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5A68DD3-E4E7-9D40-8028-A0224B2D54AA}"/>
              </a:ext>
            </a:extLst>
          </p:cNvPr>
          <p:cNvSpPr txBox="1"/>
          <p:nvPr/>
        </p:nvSpPr>
        <p:spPr>
          <a:xfrm>
            <a:off x="24430" y="108548"/>
            <a:ext cx="12143139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00" dirty="0">
                <a:solidFill>
                  <a:srgbClr val="002060"/>
                </a:solidFill>
              </a:rPr>
              <a:t>For example, to speed-up your</a:t>
            </a:r>
          </a:p>
        </p:txBody>
      </p:sp>
    </p:spTree>
    <p:extLst>
      <p:ext uri="{BB962C8B-B14F-4D97-AF65-F5344CB8AC3E}">
        <p14:creationId xmlns:p14="http://schemas.microsoft.com/office/powerpoint/2010/main" val="1951528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AB151A-275D-504F-971F-69CCF67D1AB0}"/>
              </a:ext>
            </a:extLst>
          </p:cNvPr>
          <p:cNvSpPr txBox="1"/>
          <p:nvPr/>
        </p:nvSpPr>
        <p:spPr>
          <a:xfrm>
            <a:off x="274320" y="3127248"/>
            <a:ext cx="1389888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Project 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Planning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C2FC6-D16E-EF49-9CE0-0D5BA4ECE737}"/>
              </a:ext>
            </a:extLst>
          </p:cNvPr>
          <p:cNvSpPr txBox="1"/>
          <p:nvPr/>
        </p:nvSpPr>
        <p:spPr>
          <a:xfrm>
            <a:off x="1981200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FFDD7-1403-FC4F-873E-AB0EEFBDFDC4}"/>
              </a:ext>
            </a:extLst>
          </p:cNvPr>
          <p:cNvSpPr txBox="1"/>
          <p:nvPr/>
        </p:nvSpPr>
        <p:spPr>
          <a:xfrm>
            <a:off x="3651504" y="3127247"/>
            <a:ext cx="1389888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Entry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9E0E6-837F-7E4A-A1B0-F3CD70AC507A}"/>
              </a:ext>
            </a:extLst>
          </p:cNvPr>
          <p:cNvSpPr txBox="1"/>
          <p:nvPr/>
        </p:nvSpPr>
        <p:spPr>
          <a:xfrm>
            <a:off x="5358384" y="3145534"/>
            <a:ext cx="1389888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Correction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4E4BA1-D594-B04A-983D-96EB544F953B}"/>
              </a:ext>
            </a:extLst>
          </p:cNvPr>
          <p:cNvSpPr txBox="1"/>
          <p:nvPr/>
        </p:nvSpPr>
        <p:spPr>
          <a:xfrm>
            <a:off x="7059168" y="3158528"/>
            <a:ext cx="1804416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Organizing for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7B1436-CB0A-034A-8138-99224A2580B4}"/>
              </a:ext>
            </a:extLst>
          </p:cNvPr>
          <p:cNvSpPr txBox="1"/>
          <p:nvPr/>
        </p:nvSpPr>
        <p:spPr>
          <a:xfrm>
            <a:off x="10320528" y="4187949"/>
            <a:ext cx="1804416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More Data Correction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CDA46B-9C2F-6A4A-8379-9156CA0BD360}"/>
              </a:ext>
            </a:extLst>
          </p:cNvPr>
          <p:cNvSpPr txBox="1"/>
          <p:nvPr/>
        </p:nvSpPr>
        <p:spPr>
          <a:xfrm>
            <a:off x="10320528" y="2080956"/>
            <a:ext cx="1804416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(Re)organization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065F83-5396-3943-B6CA-CCE0A1AD3392}"/>
              </a:ext>
            </a:extLst>
          </p:cNvPr>
          <p:cNvSpPr txBox="1"/>
          <p:nvPr/>
        </p:nvSpPr>
        <p:spPr>
          <a:xfrm>
            <a:off x="9412224" y="3141660"/>
            <a:ext cx="1328928" cy="6569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Analysis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27A91EA-AC60-6E49-B7ED-BD0F662A4DB3}"/>
              </a:ext>
            </a:extLst>
          </p:cNvPr>
          <p:cNvCxnSpPr>
            <a:cxnSpLocks/>
          </p:cNvCxnSpPr>
          <p:nvPr/>
        </p:nvCxnSpPr>
        <p:spPr>
          <a:xfrm>
            <a:off x="1664208" y="3481693"/>
            <a:ext cx="316992" cy="0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225EA77-0B6A-7946-BEA2-80A0E3E2EB7A}"/>
              </a:ext>
            </a:extLst>
          </p:cNvPr>
          <p:cNvCxnSpPr>
            <a:cxnSpLocks/>
          </p:cNvCxnSpPr>
          <p:nvPr/>
        </p:nvCxnSpPr>
        <p:spPr>
          <a:xfrm>
            <a:off x="3371088" y="3468700"/>
            <a:ext cx="316992" cy="0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CD6136-9499-6748-9815-CFA9946C73B3}"/>
              </a:ext>
            </a:extLst>
          </p:cNvPr>
          <p:cNvCxnSpPr>
            <a:cxnSpLocks/>
          </p:cNvCxnSpPr>
          <p:nvPr/>
        </p:nvCxnSpPr>
        <p:spPr>
          <a:xfrm>
            <a:off x="5041392" y="3445193"/>
            <a:ext cx="316992" cy="0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DCC63D1-5884-C145-B56C-FBEC386F99F8}"/>
              </a:ext>
            </a:extLst>
          </p:cNvPr>
          <p:cNvCxnSpPr>
            <a:cxnSpLocks/>
          </p:cNvCxnSpPr>
          <p:nvPr/>
        </p:nvCxnSpPr>
        <p:spPr>
          <a:xfrm>
            <a:off x="6748272" y="3432200"/>
            <a:ext cx="316992" cy="0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313C69-3EC6-A548-8EFB-585A6F696A6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863584" y="3468699"/>
            <a:ext cx="548640" cy="1437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2FEC183-7263-4847-9036-02EFB2FB6846}"/>
              </a:ext>
            </a:extLst>
          </p:cNvPr>
          <p:cNvCxnSpPr>
            <a:cxnSpLocks/>
          </p:cNvCxnSpPr>
          <p:nvPr/>
        </p:nvCxnSpPr>
        <p:spPr>
          <a:xfrm flipV="1">
            <a:off x="10808208" y="2849050"/>
            <a:ext cx="621792" cy="535150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6B9660-C370-BF4D-8BC7-4A9CB0A342AC}"/>
              </a:ext>
            </a:extLst>
          </p:cNvPr>
          <p:cNvCxnSpPr>
            <a:cxnSpLocks/>
          </p:cNvCxnSpPr>
          <p:nvPr/>
        </p:nvCxnSpPr>
        <p:spPr>
          <a:xfrm flipH="1" flipV="1">
            <a:off x="10863834" y="3537042"/>
            <a:ext cx="553974" cy="553316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4FC711A-FE65-804E-9C45-6A01F66B8D7E}"/>
              </a:ext>
            </a:extLst>
          </p:cNvPr>
          <p:cNvCxnSpPr>
            <a:cxnSpLocks/>
          </p:cNvCxnSpPr>
          <p:nvPr/>
        </p:nvCxnSpPr>
        <p:spPr>
          <a:xfrm>
            <a:off x="10400157" y="3813700"/>
            <a:ext cx="402336" cy="340994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507D771-0B64-6040-8DAF-BDBD691FB811}"/>
              </a:ext>
            </a:extLst>
          </p:cNvPr>
          <p:cNvCxnSpPr>
            <a:cxnSpLocks/>
          </p:cNvCxnSpPr>
          <p:nvPr/>
        </p:nvCxnSpPr>
        <p:spPr>
          <a:xfrm flipH="1">
            <a:off x="9813036" y="2708470"/>
            <a:ext cx="507492" cy="408155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2CAE2FA-03E4-EE46-964A-5F18177AD338}"/>
              </a:ext>
            </a:extLst>
          </p:cNvPr>
          <p:cNvSpPr txBox="1"/>
          <p:nvPr/>
        </p:nvSpPr>
        <p:spPr>
          <a:xfrm>
            <a:off x="24430" y="108548"/>
            <a:ext cx="12143139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00" dirty="0">
                <a:solidFill>
                  <a:srgbClr val="002060"/>
                </a:solidFill>
              </a:rPr>
              <a:t>For example, to speed-up your </a:t>
            </a:r>
            <a:r>
              <a:rPr lang="en-US" sz="3500" b="1" dirty="0">
                <a:solidFill>
                  <a:srgbClr val="002060"/>
                </a:solidFill>
              </a:rPr>
              <a:t>Data Collection…</a:t>
            </a:r>
            <a:endParaRPr lang="en-US" sz="3500" dirty="0">
              <a:solidFill>
                <a:srgbClr val="00206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D71B2BF-DC31-3648-824F-9421DB396CB9}"/>
              </a:ext>
            </a:extLst>
          </p:cNvPr>
          <p:cNvSpPr txBox="1"/>
          <p:nvPr/>
        </p:nvSpPr>
        <p:spPr>
          <a:xfrm>
            <a:off x="6330714" y="5713077"/>
            <a:ext cx="253287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00" dirty="0">
                <a:solidFill>
                  <a:srgbClr val="002060"/>
                </a:solidFill>
              </a:rPr>
              <a:t>you could…</a:t>
            </a: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59628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DC93129F-F88D-404A-BD47-502D6FFCDFCB}"/>
              </a:ext>
            </a:extLst>
          </p:cNvPr>
          <p:cNvSpPr txBox="1"/>
          <p:nvPr/>
        </p:nvSpPr>
        <p:spPr>
          <a:xfrm>
            <a:off x="1982365" y="1518158"/>
            <a:ext cx="900730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Instead, </a:t>
            </a:r>
          </a:p>
          <a:p>
            <a:pPr algn="ctr"/>
            <a:r>
              <a:rPr lang="en-US" sz="6000" dirty="0">
                <a:solidFill>
                  <a:srgbClr val="002060"/>
                </a:solidFill>
              </a:rPr>
              <a:t>you could spend less time collecting data by…</a:t>
            </a:r>
          </a:p>
        </p:txBody>
      </p:sp>
    </p:spTree>
    <p:extLst>
      <p:ext uri="{BB962C8B-B14F-4D97-AF65-F5344CB8AC3E}">
        <p14:creationId xmlns:p14="http://schemas.microsoft.com/office/powerpoint/2010/main" val="33309198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AB151A-275D-504F-971F-69CCF67D1AB0}"/>
              </a:ext>
            </a:extLst>
          </p:cNvPr>
          <p:cNvSpPr txBox="1"/>
          <p:nvPr/>
        </p:nvSpPr>
        <p:spPr>
          <a:xfrm>
            <a:off x="274320" y="3127248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</a:t>
            </a:r>
          </a:p>
          <a:p>
            <a:pPr algn="ctr"/>
            <a:r>
              <a:rPr lang="en-US" dirty="0"/>
              <a:t>Planning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C2FC6-D16E-EF49-9CE0-0D5BA4ECE737}"/>
              </a:ext>
            </a:extLst>
          </p:cNvPr>
          <p:cNvSpPr txBox="1"/>
          <p:nvPr/>
        </p:nvSpPr>
        <p:spPr>
          <a:xfrm>
            <a:off x="1981200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FFDD7-1403-FC4F-873E-AB0EEFBDFDC4}"/>
              </a:ext>
            </a:extLst>
          </p:cNvPr>
          <p:cNvSpPr txBox="1"/>
          <p:nvPr/>
        </p:nvSpPr>
        <p:spPr>
          <a:xfrm>
            <a:off x="3651504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Entry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9E0E6-837F-7E4A-A1B0-F3CD70AC507A}"/>
              </a:ext>
            </a:extLst>
          </p:cNvPr>
          <p:cNvSpPr txBox="1"/>
          <p:nvPr/>
        </p:nvSpPr>
        <p:spPr>
          <a:xfrm>
            <a:off x="5358384" y="3145534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Correction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4E4BA1-D594-B04A-983D-96EB544F953B}"/>
              </a:ext>
            </a:extLst>
          </p:cNvPr>
          <p:cNvSpPr txBox="1"/>
          <p:nvPr/>
        </p:nvSpPr>
        <p:spPr>
          <a:xfrm>
            <a:off x="7059168" y="3158528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Organizing for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7B1436-CB0A-034A-8138-99224A2580B4}"/>
              </a:ext>
            </a:extLst>
          </p:cNvPr>
          <p:cNvSpPr txBox="1"/>
          <p:nvPr/>
        </p:nvSpPr>
        <p:spPr>
          <a:xfrm>
            <a:off x="10320528" y="4187949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Data Correction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CDA46B-9C2F-6A4A-8379-9156CA0BD360}"/>
              </a:ext>
            </a:extLst>
          </p:cNvPr>
          <p:cNvSpPr txBox="1"/>
          <p:nvPr/>
        </p:nvSpPr>
        <p:spPr>
          <a:xfrm>
            <a:off x="10320528" y="2080956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(Re)organization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065F83-5396-3943-B6CA-CCE0A1AD3392}"/>
              </a:ext>
            </a:extLst>
          </p:cNvPr>
          <p:cNvSpPr txBox="1"/>
          <p:nvPr/>
        </p:nvSpPr>
        <p:spPr>
          <a:xfrm>
            <a:off x="9412224" y="3141660"/>
            <a:ext cx="1328928" cy="6569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Analysis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27A91EA-AC60-6E49-B7ED-BD0F662A4DB3}"/>
              </a:ext>
            </a:extLst>
          </p:cNvPr>
          <p:cNvCxnSpPr>
            <a:cxnSpLocks/>
          </p:cNvCxnSpPr>
          <p:nvPr/>
        </p:nvCxnSpPr>
        <p:spPr>
          <a:xfrm>
            <a:off x="1664208" y="34816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225EA77-0B6A-7946-BEA2-80A0E3E2EB7A}"/>
              </a:ext>
            </a:extLst>
          </p:cNvPr>
          <p:cNvCxnSpPr>
            <a:cxnSpLocks/>
          </p:cNvCxnSpPr>
          <p:nvPr/>
        </p:nvCxnSpPr>
        <p:spPr>
          <a:xfrm>
            <a:off x="3371088" y="34687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CD6136-9499-6748-9815-CFA9946C73B3}"/>
              </a:ext>
            </a:extLst>
          </p:cNvPr>
          <p:cNvCxnSpPr>
            <a:cxnSpLocks/>
          </p:cNvCxnSpPr>
          <p:nvPr/>
        </p:nvCxnSpPr>
        <p:spPr>
          <a:xfrm>
            <a:off x="5041392" y="34451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DCC63D1-5884-C145-B56C-FBEC386F99F8}"/>
              </a:ext>
            </a:extLst>
          </p:cNvPr>
          <p:cNvCxnSpPr>
            <a:cxnSpLocks/>
          </p:cNvCxnSpPr>
          <p:nvPr/>
        </p:nvCxnSpPr>
        <p:spPr>
          <a:xfrm>
            <a:off x="6748272" y="34322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313C69-3EC6-A548-8EFB-585A6F696A6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863584" y="3468699"/>
            <a:ext cx="548640" cy="14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2FEC183-7263-4847-9036-02EFB2FB6846}"/>
              </a:ext>
            </a:extLst>
          </p:cNvPr>
          <p:cNvCxnSpPr>
            <a:cxnSpLocks/>
          </p:cNvCxnSpPr>
          <p:nvPr/>
        </p:nvCxnSpPr>
        <p:spPr>
          <a:xfrm flipV="1">
            <a:off x="10808208" y="2849050"/>
            <a:ext cx="621792" cy="53515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6B9660-C370-BF4D-8BC7-4A9CB0A342AC}"/>
              </a:ext>
            </a:extLst>
          </p:cNvPr>
          <p:cNvCxnSpPr>
            <a:cxnSpLocks/>
          </p:cNvCxnSpPr>
          <p:nvPr/>
        </p:nvCxnSpPr>
        <p:spPr>
          <a:xfrm flipH="1" flipV="1">
            <a:off x="10863834" y="3537042"/>
            <a:ext cx="553974" cy="55331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4FC711A-FE65-804E-9C45-6A01F66B8D7E}"/>
              </a:ext>
            </a:extLst>
          </p:cNvPr>
          <p:cNvCxnSpPr>
            <a:cxnSpLocks/>
          </p:cNvCxnSpPr>
          <p:nvPr/>
        </p:nvCxnSpPr>
        <p:spPr>
          <a:xfrm>
            <a:off x="10400157" y="3813700"/>
            <a:ext cx="402336" cy="34099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507D771-0B64-6040-8DAF-BDBD691FB811}"/>
              </a:ext>
            </a:extLst>
          </p:cNvPr>
          <p:cNvCxnSpPr>
            <a:cxnSpLocks/>
          </p:cNvCxnSpPr>
          <p:nvPr/>
        </p:nvCxnSpPr>
        <p:spPr>
          <a:xfrm flipH="1">
            <a:off x="9813036" y="2708470"/>
            <a:ext cx="507492" cy="40815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D8601F5-2C1F-3F4D-8290-8645D9E27FC7}"/>
              </a:ext>
            </a:extLst>
          </p:cNvPr>
          <p:cNvSpPr txBox="1"/>
          <p:nvPr/>
        </p:nvSpPr>
        <p:spPr>
          <a:xfrm>
            <a:off x="315195" y="131990"/>
            <a:ext cx="10779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1. By doing things </a:t>
            </a:r>
          </a:p>
        </p:txBody>
      </p:sp>
    </p:spTree>
    <p:extLst>
      <p:ext uri="{BB962C8B-B14F-4D97-AF65-F5344CB8AC3E}">
        <p14:creationId xmlns:p14="http://schemas.microsoft.com/office/powerpoint/2010/main" val="398743624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DC93129F-F88D-404A-BD47-502D6FFCDFCB}"/>
              </a:ext>
            </a:extLst>
          </p:cNvPr>
          <p:cNvSpPr txBox="1"/>
          <p:nvPr/>
        </p:nvSpPr>
        <p:spPr>
          <a:xfrm>
            <a:off x="691035" y="2104491"/>
            <a:ext cx="1042427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Another way to become more efficient is to:</a:t>
            </a:r>
          </a:p>
        </p:txBody>
      </p:sp>
    </p:spTree>
    <p:extLst>
      <p:ext uri="{BB962C8B-B14F-4D97-AF65-F5344CB8AC3E}">
        <p14:creationId xmlns:p14="http://schemas.microsoft.com/office/powerpoint/2010/main" val="2888933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sports car parked on the side of the road&#10;&#10;Description automatically generated with medium confidence">
            <a:extLst>
              <a:ext uri="{FF2B5EF4-FFF2-40B4-BE49-F238E27FC236}">
                <a16:creationId xmlns:a16="http://schemas.microsoft.com/office/drawing/2014/main" id="{4B222EE6-F086-A440-9BC8-DCB4997AFC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73" t="6440" r="5652" b="18547"/>
          <a:stretch/>
        </p:blipFill>
        <p:spPr>
          <a:xfrm>
            <a:off x="3874" y="-8091"/>
            <a:ext cx="12188126" cy="6857999"/>
          </a:xfrm>
          <a:prstGeom prst="rect">
            <a:avLst/>
          </a:prstGeom>
        </p:spPr>
      </p:pic>
      <p:pic>
        <p:nvPicPr>
          <p:cNvPr id="18" name="Picture 17" descr="An orange car parked on the side of a road&#10;&#10;Description automatically generated with medium confidence">
            <a:extLst>
              <a:ext uri="{FF2B5EF4-FFF2-40B4-BE49-F238E27FC236}">
                <a16:creationId xmlns:a16="http://schemas.microsoft.com/office/drawing/2014/main" id="{6B93070D-BD16-734D-8631-CCBFC0104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092"/>
            <a:ext cx="12188126" cy="6858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5149C1D-3794-544F-9F5B-94304CFF8E3C}"/>
              </a:ext>
            </a:extLst>
          </p:cNvPr>
          <p:cNvSpPr txBox="1"/>
          <p:nvPr/>
        </p:nvSpPr>
        <p:spPr>
          <a:xfrm>
            <a:off x="7929523" y="252783"/>
            <a:ext cx="353155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efficient?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BE5FC4-D46C-5645-AC06-A8B3A6EE970E}"/>
              </a:ext>
            </a:extLst>
          </p:cNvPr>
          <p:cNvSpPr txBox="1"/>
          <p:nvPr/>
        </p:nvSpPr>
        <p:spPr>
          <a:xfrm>
            <a:off x="64826" y="236344"/>
            <a:ext cx="16219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So…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64D20F8-4507-2C44-9017-C48F2CAAE6F4}"/>
              </a:ext>
            </a:extLst>
          </p:cNvPr>
          <p:cNvSpPr txBox="1"/>
          <p:nvPr/>
        </p:nvSpPr>
        <p:spPr>
          <a:xfrm>
            <a:off x="661109" y="252783"/>
            <a:ext cx="80848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how can we be more</a:t>
            </a:r>
          </a:p>
        </p:txBody>
      </p:sp>
    </p:spTree>
    <p:extLst>
      <p:ext uri="{BB962C8B-B14F-4D97-AF65-F5344CB8AC3E}">
        <p14:creationId xmlns:p14="http://schemas.microsoft.com/office/powerpoint/2010/main" val="4270383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2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502"/>
                            </p:stCondLst>
                            <p:childTnLst>
                              <p:par>
                                <p:cTn id="14" presetID="1" presetClass="exit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57506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AB151A-275D-504F-971F-69CCF67D1AB0}"/>
              </a:ext>
            </a:extLst>
          </p:cNvPr>
          <p:cNvSpPr txBox="1"/>
          <p:nvPr/>
        </p:nvSpPr>
        <p:spPr>
          <a:xfrm>
            <a:off x="274320" y="3127248"/>
            <a:ext cx="1389888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Project 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Planning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C2FC6-D16E-EF49-9CE0-0D5BA4ECE737}"/>
              </a:ext>
            </a:extLst>
          </p:cNvPr>
          <p:cNvSpPr txBox="1"/>
          <p:nvPr/>
        </p:nvSpPr>
        <p:spPr>
          <a:xfrm>
            <a:off x="1981200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FFDD7-1403-FC4F-873E-AB0EEFBDFDC4}"/>
              </a:ext>
            </a:extLst>
          </p:cNvPr>
          <p:cNvSpPr txBox="1"/>
          <p:nvPr/>
        </p:nvSpPr>
        <p:spPr>
          <a:xfrm>
            <a:off x="3651504" y="3127247"/>
            <a:ext cx="1389888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Entry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9E0E6-837F-7E4A-A1B0-F3CD70AC507A}"/>
              </a:ext>
            </a:extLst>
          </p:cNvPr>
          <p:cNvSpPr txBox="1"/>
          <p:nvPr/>
        </p:nvSpPr>
        <p:spPr>
          <a:xfrm>
            <a:off x="5358384" y="3145534"/>
            <a:ext cx="1389888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Correction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4E4BA1-D594-B04A-983D-96EB544F953B}"/>
              </a:ext>
            </a:extLst>
          </p:cNvPr>
          <p:cNvSpPr txBox="1"/>
          <p:nvPr/>
        </p:nvSpPr>
        <p:spPr>
          <a:xfrm>
            <a:off x="7059168" y="3158528"/>
            <a:ext cx="1804416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Organizing for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7B1436-CB0A-034A-8138-99224A2580B4}"/>
              </a:ext>
            </a:extLst>
          </p:cNvPr>
          <p:cNvSpPr txBox="1"/>
          <p:nvPr/>
        </p:nvSpPr>
        <p:spPr>
          <a:xfrm>
            <a:off x="10320528" y="4187949"/>
            <a:ext cx="1804416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More Data Correction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CDA46B-9C2F-6A4A-8379-9156CA0BD360}"/>
              </a:ext>
            </a:extLst>
          </p:cNvPr>
          <p:cNvSpPr txBox="1"/>
          <p:nvPr/>
        </p:nvSpPr>
        <p:spPr>
          <a:xfrm>
            <a:off x="10320528" y="2080956"/>
            <a:ext cx="1804416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(Re)organization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065F83-5396-3943-B6CA-CCE0A1AD3392}"/>
              </a:ext>
            </a:extLst>
          </p:cNvPr>
          <p:cNvSpPr txBox="1"/>
          <p:nvPr/>
        </p:nvSpPr>
        <p:spPr>
          <a:xfrm>
            <a:off x="9412224" y="3141660"/>
            <a:ext cx="1328928" cy="6569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Analysis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27A91EA-AC60-6E49-B7ED-BD0F662A4DB3}"/>
              </a:ext>
            </a:extLst>
          </p:cNvPr>
          <p:cNvCxnSpPr>
            <a:cxnSpLocks/>
          </p:cNvCxnSpPr>
          <p:nvPr/>
        </p:nvCxnSpPr>
        <p:spPr>
          <a:xfrm>
            <a:off x="1664208" y="3481693"/>
            <a:ext cx="316992" cy="0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225EA77-0B6A-7946-BEA2-80A0E3E2EB7A}"/>
              </a:ext>
            </a:extLst>
          </p:cNvPr>
          <p:cNvCxnSpPr>
            <a:cxnSpLocks/>
          </p:cNvCxnSpPr>
          <p:nvPr/>
        </p:nvCxnSpPr>
        <p:spPr>
          <a:xfrm>
            <a:off x="3371088" y="3468700"/>
            <a:ext cx="316992" cy="0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CD6136-9499-6748-9815-CFA9946C73B3}"/>
              </a:ext>
            </a:extLst>
          </p:cNvPr>
          <p:cNvCxnSpPr>
            <a:cxnSpLocks/>
          </p:cNvCxnSpPr>
          <p:nvPr/>
        </p:nvCxnSpPr>
        <p:spPr>
          <a:xfrm>
            <a:off x="5041392" y="3445193"/>
            <a:ext cx="316992" cy="0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DCC63D1-5884-C145-B56C-FBEC386F99F8}"/>
              </a:ext>
            </a:extLst>
          </p:cNvPr>
          <p:cNvCxnSpPr>
            <a:cxnSpLocks/>
          </p:cNvCxnSpPr>
          <p:nvPr/>
        </p:nvCxnSpPr>
        <p:spPr>
          <a:xfrm>
            <a:off x="6748272" y="3432200"/>
            <a:ext cx="316992" cy="0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313C69-3EC6-A548-8EFB-585A6F696A6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863584" y="3468699"/>
            <a:ext cx="548640" cy="1437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2FEC183-7263-4847-9036-02EFB2FB6846}"/>
              </a:ext>
            </a:extLst>
          </p:cNvPr>
          <p:cNvCxnSpPr>
            <a:cxnSpLocks/>
          </p:cNvCxnSpPr>
          <p:nvPr/>
        </p:nvCxnSpPr>
        <p:spPr>
          <a:xfrm flipV="1">
            <a:off x="10808208" y="2849050"/>
            <a:ext cx="621792" cy="535150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6B9660-C370-BF4D-8BC7-4A9CB0A342AC}"/>
              </a:ext>
            </a:extLst>
          </p:cNvPr>
          <p:cNvCxnSpPr>
            <a:cxnSpLocks/>
          </p:cNvCxnSpPr>
          <p:nvPr/>
        </p:nvCxnSpPr>
        <p:spPr>
          <a:xfrm flipH="1" flipV="1">
            <a:off x="10863834" y="3537042"/>
            <a:ext cx="553974" cy="553316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4FC711A-FE65-804E-9C45-6A01F66B8D7E}"/>
              </a:ext>
            </a:extLst>
          </p:cNvPr>
          <p:cNvCxnSpPr>
            <a:cxnSpLocks/>
          </p:cNvCxnSpPr>
          <p:nvPr/>
        </p:nvCxnSpPr>
        <p:spPr>
          <a:xfrm>
            <a:off x="10400157" y="3813700"/>
            <a:ext cx="402336" cy="340994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507D771-0B64-6040-8DAF-BDBD691FB811}"/>
              </a:ext>
            </a:extLst>
          </p:cNvPr>
          <p:cNvCxnSpPr>
            <a:cxnSpLocks/>
          </p:cNvCxnSpPr>
          <p:nvPr/>
        </p:nvCxnSpPr>
        <p:spPr>
          <a:xfrm flipH="1">
            <a:off x="9813036" y="2708470"/>
            <a:ext cx="507492" cy="408155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7647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5F182-87F8-1844-9B22-CB6AB6D55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1811F-BD5D-7F4D-9154-5ED3BA025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4776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AB151A-275D-504F-971F-69CCF67D1AB0}"/>
              </a:ext>
            </a:extLst>
          </p:cNvPr>
          <p:cNvSpPr txBox="1"/>
          <p:nvPr/>
        </p:nvSpPr>
        <p:spPr>
          <a:xfrm>
            <a:off x="274320" y="3127248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</a:t>
            </a:r>
          </a:p>
          <a:p>
            <a:pPr algn="ctr"/>
            <a:r>
              <a:rPr lang="en-US" dirty="0"/>
              <a:t>Planning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C2FC6-D16E-EF49-9CE0-0D5BA4ECE737}"/>
              </a:ext>
            </a:extLst>
          </p:cNvPr>
          <p:cNvSpPr txBox="1"/>
          <p:nvPr/>
        </p:nvSpPr>
        <p:spPr>
          <a:xfrm>
            <a:off x="1981200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FFDD7-1403-FC4F-873E-AB0EEFBDFDC4}"/>
              </a:ext>
            </a:extLst>
          </p:cNvPr>
          <p:cNvSpPr txBox="1"/>
          <p:nvPr/>
        </p:nvSpPr>
        <p:spPr>
          <a:xfrm>
            <a:off x="3651504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Entry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9E0E6-837F-7E4A-A1B0-F3CD70AC507A}"/>
              </a:ext>
            </a:extLst>
          </p:cNvPr>
          <p:cNvSpPr txBox="1"/>
          <p:nvPr/>
        </p:nvSpPr>
        <p:spPr>
          <a:xfrm>
            <a:off x="5358384" y="3145534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Correction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4E4BA1-D594-B04A-983D-96EB544F953B}"/>
              </a:ext>
            </a:extLst>
          </p:cNvPr>
          <p:cNvSpPr txBox="1"/>
          <p:nvPr/>
        </p:nvSpPr>
        <p:spPr>
          <a:xfrm>
            <a:off x="7059168" y="3158528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Organizing for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7B1436-CB0A-034A-8138-99224A2580B4}"/>
              </a:ext>
            </a:extLst>
          </p:cNvPr>
          <p:cNvSpPr txBox="1"/>
          <p:nvPr/>
        </p:nvSpPr>
        <p:spPr>
          <a:xfrm>
            <a:off x="10320528" y="4187949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Data Correction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CDA46B-9C2F-6A4A-8379-9156CA0BD360}"/>
              </a:ext>
            </a:extLst>
          </p:cNvPr>
          <p:cNvSpPr txBox="1"/>
          <p:nvPr/>
        </p:nvSpPr>
        <p:spPr>
          <a:xfrm>
            <a:off x="10320528" y="2080956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(Re)organization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065F83-5396-3943-B6CA-CCE0A1AD3392}"/>
              </a:ext>
            </a:extLst>
          </p:cNvPr>
          <p:cNvSpPr txBox="1"/>
          <p:nvPr/>
        </p:nvSpPr>
        <p:spPr>
          <a:xfrm>
            <a:off x="9412224" y="3141660"/>
            <a:ext cx="1328928" cy="6569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Analysis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27A91EA-AC60-6E49-B7ED-BD0F662A4DB3}"/>
              </a:ext>
            </a:extLst>
          </p:cNvPr>
          <p:cNvCxnSpPr>
            <a:cxnSpLocks/>
          </p:cNvCxnSpPr>
          <p:nvPr/>
        </p:nvCxnSpPr>
        <p:spPr>
          <a:xfrm>
            <a:off x="1664208" y="34816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225EA77-0B6A-7946-BEA2-80A0E3E2EB7A}"/>
              </a:ext>
            </a:extLst>
          </p:cNvPr>
          <p:cNvCxnSpPr>
            <a:cxnSpLocks/>
          </p:cNvCxnSpPr>
          <p:nvPr/>
        </p:nvCxnSpPr>
        <p:spPr>
          <a:xfrm>
            <a:off x="3371088" y="34687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CD6136-9499-6748-9815-CFA9946C73B3}"/>
              </a:ext>
            </a:extLst>
          </p:cNvPr>
          <p:cNvCxnSpPr>
            <a:cxnSpLocks/>
          </p:cNvCxnSpPr>
          <p:nvPr/>
        </p:nvCxnSpPr>
        <p:spPr>
          <a:xfrm>
            <a:off x="5041392" y="34451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DCC63D1-5884-C145-B56C-FBEC386F99F8}"/>
              </a:ext>
            </a:extLst>
          </p:cNvPr>
          <p:cNvCxnSpPr>
            <a:cxnSpLocks/>
          </p:cNvCxnSpPr>
          <p:nvPr/>
        </p:nvCxnSpPr>
        <p:spPr>
          <a:xfrm>
            <a:off x="6748272" y="34322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313C69-3EC6-A548-8EFB-585A6F696A6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863584" y="3468699"/>
            <a:ext cx="548640" cy="14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2FEC183-7263-4847-9036-02EFB2FB6846}"/>
              </a:ext>
            </a:extLst>
          </p:cNvPr>
          <p:cNvCxnSpPr>
            <a:cxnSpLocks/>
          </p:cNvCxnSpPr>
          <p:nvPr/>
        </p:nvCxnSpPr>
        <p:spPr>
          <a:xfrm flipV="1">
            <a:off x="10808208" y="2849050"/>
            <a:ext cx="621792" cy="53515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6B9660-C370-BF4D-8BC7-4A9CB0A342AC}"/>
              </a:ext>
            </a:extLst>
          </p:cNvPr>
          <p:cNvCxnSpPr>
            <a:cxnSpLocks/>
          </p:cNvCxnSpPr>
          <p:nvPr/>
        </p:nvCxnSpPr>
        <p:spPr>
          <a:xfrm flipH="1" flipV="1">
            <a:off x="10863834" y="3537042"/>
            <a:ext cx="553974" cy="55331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4FC711A-FE65-804E-9C45-6A01F66B8D7E}"/>
              </a:ext>
            </a:extLst>
          </p:cNvPr>
          <p:cNvCxnSpPr>
            <a:cxnSpLocks/>
          </p:cNvCxnSpPr>
          <p:nvPr/>
        </p:nvCxnSpPr>
        <p:spPr>
          <a:xfrm>
            <a:off x="10400157" y="3813700"/>
            <a:ext cx="402336" cy="34099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507D771-0B64-6040-8DAF-BDBD691FB811}"/>
              </a:ext>
            </a:extLst>
          </p:cNvPr>
          <p:cNvCxnSpPr>
            <a:cxnSpLocks/>
          </p:cNvCxnSpPr>
          <p:nvPr/>
        </p:nvCxnSpPr>
        <p:spPr>
          <a:xfrm flipH="1">
            <a:off x="9813036" y="2708470"/>
            <a:ext cx="507492" cy="40815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524BBE0-5668-B443-B257-9CF644C2C479}"/>
              </a:ext>
            </a:extLst>
          </p:cNvPr>
          <p:cNvSpPr txBox="1"/>
          <p:nvPr/>
        </p:nvSpPr>
        <p:spPr>
          <a:xfrm>
            <a:off x="315195" y="131990"/>
            <a:ext cx="10779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2. Not </a:t>
            </a:r>
          </a:p>
        </p:txBody>
      </p:sp>
    </p:spTree>
    <p:extLst>
      <p:ext uri="{BB962C8B-B14F-4D97-AF65-F5344CB8AC3E}">
        <p14:creationId xmlns:p14="http://schemas.microsoft.com/office/powerpoint/2010/main" val="2813586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EC8C955-4FB2-C04B-8C81-388F449E8D16}"/>
              </a:ext>
            </a:extLst>
          </p:cNvPr>
          <p:cNvSpPr txBox="1"/>
          <p:nvPr/>
        </p:nvSpPr>
        <p:spPr>
          <a:xfrm>
            <a:off x="459975" y="3680460"/>
            <a:ext cx="92098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2. Spend less time and money) finding &amp; correcting mistakes </a:t>
            </a:r>
          </a:p>
        </p:txBody>
      </p:sp>
    </p:spTree>
    <p:extLst>
      <p:ext uri="{BB962C8B-B14F-4D97-AF65-F5344CB8AC3E}">
        <p14:creationId xmlns:p14="http://schemas.microsoft.com/office/powerpoint/2010/main" val="3209703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person riding personal watercraft doing acrobat on body of water during daytime">
            <a:extLst>
              <a:ext uri="{FF2B5EF4-FFF2-40B4-BE49-F238E27FC236}">
                <a16:creationId xmlns:a16="http://schemas.microsoft.com/office/drawing/2014/main" id="{C2D66004-0D13-7C47-81AA-FA9B708623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86" b="9760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753611-ADBC-294E-AEEE-D77CC8B65192}"/>
              </a:ext>
            </a:extLst>
          </p:cNvPr>
          <p:cNvSpPr txBox="1"/>
          <p:nvPr/>
        </p:nvSpPr>
        <p:spPr>
          <a:xfrm>
            <a:off x="0" y="69845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Where are most errors introduced?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8829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DC93129F-F88D-404A-BD47-502D6FFCDFCB}"/>
              </a:ext>
            </a:extLst>
          </p:cNvPr>
          <p:cNvSpPr txBox="1"/>
          <p:nvPr/>
        </p:nvSpPr>
        <p:spPr>
          <a:xfrm>
            <a:off x="1592348" y="2921168"/>
            <a:ext cx="90073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Option 1:</a:t>
            </a:r>
          </a:p>
        </p:txBody>
      </p:sp>
    </p:spTree>
    <p:extLst>
      <p:ext uri="{BB962C8B-B14F-4D97-AF65-F5344CB8AC3E}">
        <p14:creationId xmlns:p14="http://schemas.microsoft.com/office/powerpoint/2010/main" val="100256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d hatchback on rally trail">
            <a:extLst>
              <a:ext uri="{FF2B5EF4-FFF2-40B4-BE49-F238E27FC236}">
                <a16:creationId xmlns:a16="http://schemas.microsoft.com/office/drawing/2014/main" id="{8E9E4BD7-E44F-7441-8028-DBE02DED6F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9740A29-8179-CF4F-A172-B7F8DCE67BB3}"/>
              </a:ext>
            </a:extLst>
          </p:cNvPr>
          <p:cNvSpPr txBox="1"/>
          <p:nvPr/>
        </p:nvSpPr>
        <p:spPr>
          <a:xfrm>
            <a:off x="99138" y="89244"/>
            <a:ext cx="723700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Travel more quickly between field sites by hiring a rally car driver.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DD5819-499A-0747-A775-2B3739D64012}"/>
              </a:ext>
            </a:extLst>
          </p:cNvPr>
          <p:cNvSpPr txBox="1"/>
          <p:nvPr/>
        </p:nvSpPr>
        <p:spPr>
          <a:xfrm>
            <a:off x="4191831" y="2072300"/>
            <a:ext cx="44843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This is a bad idea.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AA58591-8931-F940-B962-6C0FF8FFDCC9}"/>
              </a:ext>
            </a:extLst>
          </p:cNvPr>
          <p:cNvSpPr txBox="1"/>
          <p:nvPr/>
        </p:nvSpPr>
        <p:spPr>
          <a:xfrm>
            <a:off x="4191831" y="2072300"/>
            <a:ext cx="44843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Please don’t do this.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D7D1DC6-3FEC-7C4B-ACD4-47E94BB018A2}"/>
              </a:ext>
            </a:extLst>
          </p:cNvPr>
          <p:cNvSpPr txBox="1"/>
          <p:nvPr/>
        </p:nvSpPr>
        <p:spPr>
          <a:xfrm>
            <a:off x="4191831" y="2074385"/>
            <a:ext cx="44843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 mean it.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ED6B2F6-9C38-2B48-90CD-E260AF0E29EC}"/>
              </a:ext>
            </a:extLst>
          </p:cNvPr>
          <p:cNvSpPr txBox="1"/>
          <p:nvPr/>
        </p:nvSpPr>
        <p:spPr>
          <a:xfrm>
            <a:off x="4191831" y="2072300"/>
            <a:ext cx="266237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Don’t.</a:t>
            </a:r>
          </a:p>
        </p:txBody>
      </p:sp>
    </p:spTree>
    <p:extLst>
      <p:ext uri="{BB962C8B-B14F-4D97-AF65-F5344CB8AC3E}">
        <p14:creationId xmlns:p14="http://schemas.microsoft.com/office/powerpoint/2010/main" val="3749400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1" grpId="1"/>
      <p:bldP spid="32" grpId="0"/>
      <p:bldP spid="32" grpId="1"/>
      <p:bldP spid="33" grpId="0"/>
      <p:bldP spid="33" grpId="1"/>
      <p:bldP spid="3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DC93129F-F88D-404A-BD47-502D6FFCDFCB}"/>
              </a:ext>
            </a:extLst>
          </p:cNvPr>
          <p:cNvSpPr txBox="1"/>
          <p:nvPr/>
        </p:nvSpPr>
        <p:spPr>
          <a:xfrm>
            <a:off x="1592348" y="2921168"/>
            <a:ext cx="90073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Option 2:</a:t>
            </a:r>
          </a:p>
        </p:txBody>
      </p:sp>
    </p:spTree>
    <p:extLst>
      <p:ext uri="{BB962C8B-B14F-4D97-AF65-F5344CB8AC3E}">
        <p14:creationId xmlns:p14="http://schemas.microsoft.com/office/powerpoint/2010/main" val="2920244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person riding personal watercraft doing acrobat on body of water during daytime">
            <a:extLst>
              <a:ext uri="{FF2B5EF4-FFF2-40B4-BE49-F238E27FC236}">
                <a16:creationId xmlns:a16="http://schemas.microsoft.com/office/drawing/2014/main" id="{C2D66004-0D13-7C47-81AA-FA9B708623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86" b="9760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753611-ADBC-294E-AEEE-D77CC8B65192}"/>
              </a:ext>
            </a:extLst>
          </p:cNvPr>
          <p:cNvSpPr txBox="1"/>
          <p:nvPr/>
        </p:nvSpPr>
        <p:spPr>
          <a:xfrm>
            <a:off x="0" y="69845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Avoid errors.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1979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2899</TotalTime>
  <Words>886</Words>
  <Application>Microsoft Macintosh PowerPoint</Application>
  <PresentationFormat>Widescreen</PresentationFormat>
  <Paragraphs>224</Paragraphs>
  <Slides>55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4" baseType="lpstr">
      <vt:lpstr>American Typewriter</vt:lpstr>
      <vt:lpstr>Arial</vt:lpstr>
      <vt:lpstr>Arial</vt:lpstr>
      <vt:lpstr>Calibri</vt:lpstr>
      <vt:lpstr>Calibri Light</vt:lpstr>
      <vt:lpstr>Corbel</vt:lpstr>
      <vt:lpstr>Courier</vt:lpstr>
      <vt:lpstr>Verlag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Bruna, Emilio M.</dc:creator>
  <cp:lastModifiedBy>Bruna, Emilio M.</cp:lastModifiedBy>
  <cp:revision>59</cp:revision>
  <dcterms:created xsi:type="dcterms:W3CDTF">2019-02-10T19:07:49Z</dcterms:created>
  <dcterms:modified xsi:type="dcterms:W3CDTF">2022-03-24T21:18:35Z</dcterms:modified>
</cp:coreProperties>
</file>

<file path=docProps/thumbnail.jpeg>
</file>